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325" r:id="rId2"/>
    <p:sldId id="342" r:id="rId3"/>
    <p:sldId id="262" r:id="rId4"/>
    <p:sldId id="383" r:id="rId5"/>
    <p:sldId id="384" r:id="rId6"/>
    <p:sldId id="385" r:id="rId7"/>
    <p:sldId id="386" r:id="rId8"/>
    <p:sldId id="387" r:id="rId9"/>
    <p:sldId id="388" r:id="rId10"/>
    <p:sldId id="389" r:id="rId11"/>
    <p:sldId id="390" r:id="rId12"/>
    <p:sldId id="391" r:id="rId13"/>
    <p:sldId id="392" r:id="rId14"/>
    <p:sldId id="393" r:id="rId15"/>
    <p:sldId id="394" r:id="rId16"/>
    <p:sldId id="395" r:id="rId17"/>
    <p:sldId id="396" r:id="rId18"/>
    <p:sldId id="343" r:id="rId19"/>
    <p:sldId id="398" r:id="rId20"/>
    <p:sldId id="397" r:id="rId21"/>
    <p:sldId id="399" r:id="rId22"/>
    <p:sldId id="277" r:id="rId23"/>
    <p:sldId id="400" r:id="rId24"/>
    <p:sldId id="401" r:id="rId25"/>
    <p:sldId id="402" r:id="rId26"/>
    <p:sldId id="403" r:id="rId27"/>
    <p:sldId id="404" r:id="rId28"/>
    <p:sldId id="405" r:id="rId29"/>
    <p:sldId id="406" r:id="rId30"/>
    <p:sldId id="407" r:id="rId31"/>
    <p:sldId id="408" r:id="rId32"/>
    <p:sldId id="409" r:id="rId33"/>
    <p:sldId id="410" r:id="rId34"/>
    <p:sldId id="411" r:id="rId35"/>
    <p:sldId id="412" r:id="rId36"/>
    <p:sldId id="416" r:id="rId37"/>
    <p:sldId id="417" r:id="rId38"/>
    <p:sldId id="418" r:id="rId39"/>
    <p:sldId id="419" r:id="rId40"/>
    <p:sldId id="420" r:id="rId41"/>
    <p:sldId id="421" r:id="rId42"/>
    <p:sldId id="413" r:id="rId43"/>
    <p:sldId id="353" r:id="rId44"/>
    <p:sldId id="414" r:id="rId45"/>
    <p:sldId id="415" r:id="rId46"/>
    <p:sldId id="428" r:id="rId47"/>
    <p:sldId id="429" r:id="rId48"/>
    <p:sldId id="422" r:id="rId49"/>
    <p:sldId id="426" r:id="rId50"/>
    <p:sldId id="427" r:id="rId51"/>
    <p:sldId id="423" r:id="rId52"/>
    <p:sldId id="431" r:id="rId53"/>
    <p:sldId id="432" r:id="rId54"/>
    <p:sldId id="310" r:id="rId55"/>
  </p:sldIdLst>
  <p:sldSz cx="12192000" cy="6858000"/>
  <p:notesSz cx="6858000" cy="9144000"/>
  <p:embeddedFontLst>
    <p:embeddedFont>
      <p:font typeface="Calibri" panose="020F0502020204030204" pitchFamily="34" charset="0"/>
      <p:regular r:id="rId58"/>
      <p:bold r:id="rId59"/>
      <p:italic r:id="rId60"/>
      <p:boldItalic r:id="rId61"/>
    </p:embeddedFont>
    <p:embeddedFont>
      <p:font typeface="Manrope" panose="020B0604020202020204" charset="0"/>
      <p:regular r:id="rId62"/>
      <p:bold r:id="rId63"/>
    </p:embeddedFont>
    <p:embeddedFont>
      <p:font typeface="Manrope bold" panose="020B0604020202020204" charset="0"/>
      <p:regular r:id="rId64"/>
      <p:bold r:id="rId6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21" userDrawn="1">
          <p15:clr>
            <a:srgbClr val="A4A3A4"/>
          </p15:clr>
        </p15:guide>
        <p15:guide id="2" orient="horz" pos="822" userDrawn="1">
          <p15:clr>
            <a:srgbClr val="A4A3A4"/>
          </p15:clr>
        </p15:guide>
        <p15:guide id="3" pos="3840">
          <p15:clr>
            <a:srgbClr val="A4A3A4"/>
          </p15:clr>
        </p15:guide>
        <p15:guide id="4" orient="horz" pos="157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F3FF"/>
    <a:srgbClr val="0088FE"/>
    <a:srgbClr val="5962F5"/>
    <a:srgbClr val="1E1E1E"/>
    <a:srgbClr val="CBEDFF"/>
    <a:srgbClr val="BEE8FF"/>
    <a:srgbClr val="FFEF5C"/>
    <a:srgbClr val="7AEDD9"/>
    <a:srgbClr val="FD582F"/>
    <a:srgbClr val="FF4B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91" autoAdjust="0"/>
    <p:restoredTop sz="94960" autoAdjust="0"/>
  </p:normalViewPr>
  <p:slideViewPr>
    <p:cSldViewPr snapToGrid="0">
      <p:cViewPr varScale="1">
        <p:scale>
          <a:sx n="85" d="100"/>
          <a:sy n="85" d="100"/>
        </p:scale>
        <p:origin x="370" y="53"/>
      </p:cViewPr>
      <p:guideLst>
        <p:guide orient="horz" pos="1321"/>
        <p:guide orient="horz" pos="822"/>
        <p:guide pos="3840"/>
        <p:guide orient="horz" pos="157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322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6.fntdata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1.fntdata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font" Target="fonts/font4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64" Type="http://schemas.openxmlformats.org/officeDocument/2006/relationships/font" Target="fonts/font7.fntdata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2.fntdata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3.fntdata"/><Relationship Id="rId65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5744E63-C6F6-54B9-7C51-01B7A129F69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DD839D-541E-54A9-DE38-745FB93294E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8FC5AE-B814-4FB7-93B9-B03281FC383E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14C0D8-3D96-B9AD-87C1-5A9B0B7FFF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1C7702-A14D-FA65-CE21-E47F3430C81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901CF1-39C0-41AA-A08F-D0D6C298D9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978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708321-3303-4362-AE59-AD2F596D5D35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2DA29E-B982-4AEB-A7EF-10C7FBAF8A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66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2DA29E-B982-4AEB-A7EF-10C7FBAF8A8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338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Давайте </a:t>
            </a:r>
            <a:r>
              <a:rPr lang="ru-RU" dirty="0" err="1"/>
              <a:t>тёмносиний</a:t>
            </a:r>
            <a:r>
              <a:rPr lang="ru-RU" dirty="0"/>
              <a:t> оставим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2DA29E-B982-4AEB-A7EF-10C7FBAF8A88}" type="slidenum">
              <a:rPr lang="ru-RU" smtClean="0"/>
              <a:t>54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32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rgbClr val="CBE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A85030C-C5ED-8FB9-ACAB-C2E119ABC2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8550" y="0"/>
            <a:ext cx="110934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679A61-F62A-02E9-7F1A-2BAA84A123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3204" y="2350129"/>
            <a:ext cx="5612796" cy="2751522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defRPr sz="6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A134448-F8DD-BA44-98D3-71676BDB3E9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4360" y="593416"/>
            <a:ext cx="2366823" cy="705676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17722FC0-5886-4C48-BFCB-64CF5C7114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026" y="5827253"/>
            <a:ext cx="3568861" cy="515259"/>
          </a:xfrm>
        </p:spPr>
        <p:txBody>
          <a:bodyPr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E753518-D53A-231E-24AB-F557DC77009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79205" y="0"/>
            <a:ext cx="5612795" cy="68580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28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A071A-3AAE-6C7E-6BFC-BE8307779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456" y="846000"/>
            <a:ext cx="11113200" cy="648000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5BB9DB-0310-9B11-A669-905BBC9AB6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3903" y="6356350"/>
            <a:ext cx="2743200" cy="365125"/>
          </a:xfrm>
        </p:spPr>
        <p:txBody>
          <a:bodyPr/>
          <a:lstStyle/>
          <a:p>
            <a:fld id="{89633FC2-6416-484F-B445-9CAE3A212806}" type="datetime1">
              <a:rPr lang="ru-RU" smtClean="0"/>
              <a:t>21.03.2024</a:t>
            </a:fld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47887B-E3DC-429C-9FC9-F367D61AD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79411" y="6356350"/>
            <a:ext cx="2743200" cy="365125"/>
          </a:xfrm>
        </p:spPr>
        <p:txBody>
          <a:bodyPr/>
          <a:lstStyle/>
          <a:p>
            <a:fld id="{1D41C7BD-C484-49EB-A7F4-79A7D48E10F6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90A8DACC-0A8B-45D4-2B73-14035814738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97534" y="2410123"/>
            <a:ext cx="5040000" cy="460800"/>
          </a:xfrm>
          <a:noFill/>
        </p:spPr>
        <p:txBody>
          <a:bodyPr vert="horz" wrap="square" lIns="0" tIns="45720" rIns="91440" bIns="45720" rtlCol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lang="en-US" sz="2400">
                <a:solidFill>
                  <a:srgbClr val="0088FE"/>
                </a:solidFill>
                <a:latin typeface="+mj-lt"/>
              </a:defRPr>
            </a:lvl1pPr>
          </a:lstStyle>
          <a:p>
            <a:pPr marL="114300" lvl="0" indent="-342900">
              <a:spcBef>
                <a:spcPct val="0"/>
              </a:spcBef>
            </a:pPr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6E4CE01A-146C-A2B5-9868-8C3786490FA1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597535" y="2963284"/>
            <a:ext cx="5040000" cy="338554"/>
          </a:xfrm>
          <a:noFill/>
        </p:spPr>
        <p:txBody>
          <a:bodyPr vert="horz" wrap="square" lIns="0" tIns="45720" rIns="91440" bIns="45720" rtlCol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lang="en-US" sz="1600">
                <a:solidFill>
                  <a:schemeClr val="tx1"/>
                </a:solidFill>
                <a:latin typeface="+mn-lt"/>
              </a:defRPr>
            </a:lvl1pPr>
          </a:lstStyle>
          <a:p>
            <a:pPr marL="114300" lvl="0" indent="-342900">
              <a:spcBef>
                <a:spcPct val="0"/>
              </a:spcBef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DE0D1B-33BE-EDD7-B4EF-DF0C010AC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1456" y="414033"/>
            <a:ext cx="5760000" cy="230400"/>
          </a:xfrm>
        </p:spPr>
        <p:txBody>
          <a:bodyPr/>
          <a:lstStyle>
            <a:lvl1pPr algn="l">
              <a:defRPr sz="1000" spc="5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EEA4A45-3C4D-F81E-2891-7BD8FAA1CAB0}"/>
              </a:ext>
            </a:extLst>
          </p:cNvPr>
          <p:cNvGrpSpPr/>
          <p:nvPr userDrawn="1"/>
        </p:nvGrpSpPr>
        <p:grpSpPr>
          <a:xfrm>
            <a:off x="10722827" y="456942"/>
            <a:ext cx="883637" cy="144583"/>
            <a:chOff x="10354404" y="1153536"/>
            <a:chExt cx="2080616" cy="340437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66174FE-3AE9-1CD1-9D91-C8128B00A1F1}"/>
                </a:ext>
              </a:extLst>
            </p:cNvPr>
            <p:cNvSpPr/>
            <p:nvPr/>
          </p:nvSpPr>
          <p:spPr>
            <a:xfrm>
              <a:off x="10477754" y="1153536"/>
              <a:ext cx="299331" cy="115932"/>
            </a:xfrm>
            <a:custGeom>
              <a:avLst/>
              <a:gdLst>
                <a:gd name="connsiteX0" fmla="*/ 299331 w 299331"/>
                <a:gd name="connsiteY0" fmla="*/ 0 h 115932"/>
                <a:gd name="connsiteX1" fmla="*/ 0 w 299331"/>
                <a:gd name="connsiteY1" fmla="*/ 0 h 115932"/>
                <a:gd name="connsiteX2" fmla="*/ 0 w 299331"/>
                <a:gd name="connsiteY2" fmla="*/ 115933 h 115932"/>
                <a:gd name="connsiteX3" fmla="*/ 299331 w 299331"/>
                <a:gd name="connsiteY3" fmla="*/ 115933 h 115932"/>
                <a:gd name="connsiteX4" fmla="*/ 299331 w 299331"/>
                <a:gd name="connsiteY4" fmla="*/ 0 h 115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9331" h="115932">
                  <a:moveTo>
                    <a:pt x="299331" y="0"/>
                  </a:moveTo>
                  <a:lnTo>
                    <a:pt x="0" y="0"/>
                  </a:lnTo>
                  <a:lnTo>
                    <a:pt x="0" y="115933"/>
                  </a:lnTo>
                  <a:lnTo>
                    <a:pt x="299331" y="115933"/>
                  </a:lnTo>
                  <a:lnTo>
                    <a:pt x="299331" y="0"/>
                  </a:lnTo>
                  <a:close/>
                </a:path>
              </a:pathLst>
            </a:custGeom>
            <a:gradFill>
              <a:gsLst>
                <a:gs pos="0">
                  <a:srgbClr val="00F0FF"/>
                </a:gs>
                <a:gs pos="50000">
                  <a:srgbClr val="00BAFF"/>
                </a:gs>
                <a:gs pos="100000">
                  <a:srgbClr val="0184FF"/>
                </a:gs>
              </a:gsLst>
              <a:lin ang="1028483" scaled="1"/>
            </a:gra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DE5E191-E114-CFBD-503A-95DD76F1C5BF}"/>
                </a:ext>
              </a:extLst>
            </p:cNvPr>
            <p:cNvSpPr/>
            <p:nvPr/>
          </p:nvSpPr>
          <p:spPr>
            <a:xfrm>
              <a:off x="10354404" y="1153536"/>
              <a:ext cx="123367" cy="336507"/>
            </a:xfrm>
            <a:custGeom>
              <a:avLst/>
              <a:gdLst>
                <a:gd name="connsiteX0" fmla="*/ 0 w 123367"/>
                <a:gd name="connsiteY0" fmla="*/ 336508 h 336507"/>
                <a:gd name="connsiteX1" fmla="*/ 0 w 123367"/>
                <a:gd name="connsiteY1" fmla="*/ 116208 h 336507"/>
                <a:gd name="connsiteX2" fmla="*/ 123368 w 123367"/>
                <a:gd name="connsiteY2" fmla="*/ 0 h 336507"/>
                <a:gd name="connsiteX3" fmla="*/ 123368 w 123367"/>
                <a:gd name="connsiteY3" fmla="*/ 336508 h 336507"/>
                <a:gd name="connsiteX4" fmla="*/ 0 w 123367"/>
                <a:gd name="connsiteY4" fmla="*/ 336508 h 336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367" h="336507">
                  <a:moveTo>
                    <a:pt x="0" y="336508"/>
                  </a:moveTo>
                  <a:lnTo>
                    <a:pt x="0" y="116208"/>
                  </a:lnTo>
                  <a:lnTo>
                    <a:pt x="123368" y="0"/>
                  </a:lnTo>
                  <a:lnTo>
                    <a:pt x="123368" y="336508"/>
                  </a:lnTo>
                  <a:lnTo>
                    <a:pt x="0" y="336508"/>
                  </a:lnTo>
                  <a:close/>
                </a:path>
              </a:pathLst>
            </a:custGeom>
            <a:gradFill>
              <a:gsLst>
                <a:gs pos="0">
                  <a:srgbClr val="0184FF"/>
                </a:gs>
                <a:gs pos="50000">
                  <a:srgbClr val="1897F9"/>
                </a:gs>
                <a:gs pos="100000">
                  <a:srgbClr val="2FAAF4"/>
                </a:gs>
              </a:gsLst>
              <a:lin ang="16200000" scaled="1"/>
            </a:gra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9048665-CCAA-1DB9-0A5A-901E9F020BEC}"/>
                </a:ext>
              </a:extLst>
            </p:cNvPr>
            <p:cNvSpPr/>
            <p:nvPr/>
          </p:nvSpPr>
          <p:spPr>
            <a:xfrm>
              <a:off x="10777132" y="1153536"/>
              <a:ext cx="123644" cy="336507"/>
            </a:xfrm>
            <a:custGeom>
              <a:avLst/>
              <a:gdLst>
                <a:gd name="connsiteX0" fmla="*/ 123644 w 123644"/>
                <a:gd name="connsiteY0" fmla="*/ 336508 h 336507"/>
                <a:gd name="connsiteX1" fmla="*/ 123644 w 123644"/>
                <a:gd name="connsiteY1" fmla="*/ 116208 h 336507"/>
                <a:gd name="connsiteX2" fmla="*/ 0 w 123644"/>
                <a:gd name="connsiteY2" fmla="*/ 0 h 336507"/>
                <a:gd name="connsiteX3" fmla="*/ 0 w 123644"/>
                <a:gd name="connsiteY3" fmla="*/ 336508 h 336507"/>
                <a:gd name="connsiteX4" fmla="*/ 123644 w 123644"/>
                <a:gd name="connsiteY4" fmla="*/ 336508 h 336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644" h="336507">
                  <a:moveTo>
                    <a:pt x="123644" y="336508"/>
                  </a:moveTo>
                  <a:lnTo>
                    <a:pt x="123644" y="116208"/>
                  </a:lnTo>
                  <a:lnTo>
                    <a:pt x="0" y="0"/>
                  </a:lnTo>
                  <a:lnTo>
                    <a:pt x="0" y="336508"/>
                  </a:lnTo>
                  <a:lnTo>
                    <a:pt x="123644" y="336508"/>
                  </a:lnTo>
                  <a:close/>
                </a:path>
              </a:pathLst>
            </a:custGeom>
            <a:gradFill>
              <a:gsLst>
                <a:gs pos="17000">
                  <a:srgbClr val="0184FF"/>
                </a:gs>
                <a:gs pos="91000">
                  <a:srgbClr val="04BBE4"/>
                </a:gs>
              </a:gsLst>
              <a:lin ang="16200000" scaled="1"/>
            </a:gra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217BE19-3222-A2ED-0A10-D974AC513099}"/>
                </a:ext>
              </a:extLst>
            </p:cNvPr>
            <p:cNvSpPr/>
            <p:nvPr/>
          </p:nvSpPr>
          <p:spPr>
            <a:xfrm>
              <a:off x="11030427" y="1268756"/>
              <a:ext cx="214225" cy="219438"/>
            </a:xfrm>
            <a:custGeom>
              <a:avLst/>
              <a:gdLst>
                <a:gd name="connsiteX0" fmla="*/ 0 w 214225"/>
                <a:gd name="connsiteY0" fmla="*/ 0 h 219438"/>
                <a:gd name="connsiteX1" fmla="*/ 214226 w 214225"/>
                <a:gd name="connsiteY1" fmla="*/ 0 h 219438"/>
                <a:gd name="connsiteX2" fmla="*/ 214226 w 214225"/>
                <a:gd name="connsiteY2" fmla="*/ 219438 h 219438"/>
                <a:gd name="connsiteX3" fmla="*/ 152788 w 214225"/>
                <a:gd name="connsiteY3" fmla="*/ 219438 h 219438"/>
                <a:gd name="connsiteX4" fmla="*/ 152788 w 214225"/>
                <a:gd name="connsiteY4" fmla="*/ 57328 h 219438"/>
                <a:gd name="connsiteX5" fmla="*/ 61718 w 214225"/>
                <a:gd name="connsiteY5" fmla="*/ 57328 h 219438"/>
                <a:gd name="connsiteX6" fmla="*/ 61718 w 214225"/>
                <a:gd name="connsiteY6" fmla="*/ 219438 h 219438"/>
                <a:gd name="connsiteX7" fmla="*/ 275 w 214225"/>
                <a:gd name="connsiteY7" fmla="*/ 219438 h 219438"/>
                <a:gd name="connsiteX8" fmla="*/ 275 w 214225"/>
                <a:gd name="connsiteY8" fmla="*/ 0 h 219438"/>
                <a:gd name="connsiteX9" fmla="*/ 0 w 214225"/>
                <a:gd name="connsiteY9" fmla="*/ 0 h 21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225" h="219438">
                  <a:moveTo>
                    <a:pt x="0" y="0"/>
                  </a:moveTo>
                  <a:lnTo>
                    <a:pt x="214226" y="0"/>
                  </a:lnTo>
                  <a:lnTo>
                    <a:pt x="214226" y="219438"/>
                  </a:lnTo>
                  <a:lnTo>
                    <a:pt x="152788" y="219438"/>
                  </a:lnTo>
                  <a:lnTo>
                    <a:pt x="152788" y="57328"/>
                  </a:lnTo>
                  <a:lnTo>
                    <a:pt x="61718" y="57328"/>
                  </a:lnTo>
                  <a:lnTo>
                    <a:pt x="61718" y="219438"/>
                  </a:lnTo>
                  <a:lnTo>
                    <a:pt x="275" y="219438"/>
                  </a:lnTo>
                  <a:lnTo>
                    <a:pt x="2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A0F9E81-D68F-3C9A-136C-B504167A1A77}"/>
                </a:ext>
              </a:extLst>
            </p:cNvPr>
            <p:cNvSpPr/>
            <p:nvPr/>
          </p:nvSpPr>
          <p:spPr>
            <a:xfrm>
              <a:off x="11276714" y="1262999"/>
              <a:ext cx="239461" cy="230974"/>
            </a:xfrm>
            <a:custGeom>
              <a:avLst/>
              <a:gdLst>
                <a:gd name="connsiteX0" fmla="*/ 178018 w 239461"/>
                <a:gd name="connsiteY0" fmla="*/ 5760 h 230974"/>
                <a:gd name="connsiteX1" fmla="*/ 239461 w 239461"/>
                <a:gd name="connsiteY1" fmla="*/ 5760 h 230974"/>
                <a:gd name="connsiteX2" fmla="*/ 239461 w 239461"/>
                <a:gd name="connsiteY2" fmla="*/ 225199 h 230974"/>
                <a:gd name="connsiteX3" fmla="*/ 178018 w 239461"/>
                <a:gd name="connsiteY3" fmla="*/ 225199 h 230974"/>
                <a:gd name="connsiteX4" fmla="*/ 178018 w 239461"/>
                <a:gd name="connsiteY4" fmla="*/ 193654 h 230974"/>
                <a:gd name="connsiteX5" fmla="*/ 146475 w 239461"/>
                <a:gd name="connsiteY5" fmla="*/ 221359 h 230974"/>
                <a:gd name="connsiteX6" fmla="*/ 105602 w 239461"/>
                <a:gd name="connsiteY6" fmla="*/ 230959 h 230974"/>
                <a:gd name="connsiteX7" fmla="*/ 0 w 239461"/>
                <a:gd name="connsiteY7" fmla="*/ 116028 h 230974"/>
                <a:gd name="connsiteX8" fmla="*/ 106975 w 239461"/>
                <a:gd name="connsiteY8" fmla="*/ 0 h 230974"/>
                <a:gd name="connsiteX9" fmla="*/ 178018 w 239461"/>
                <a:gd name="connsiteY9" fmla="*/ 34836 h 230974"/>
                <a:gd name="connsiteX10" fmla="*/ 178018 w 239461"/>
                <a:gd name="connsiteY10" fmla="*/ 5760 h 230974"/>
                <a:gd name="connsiteX11" fmla="*/ 176100 w 239461"/>
                <a:gd name="connsiteY11" fmla="*/ 115754 h 230974"/>
                <a:gd name="connsiteX12" fmla="*/ 171985 w 239461"/>
                <a:gd name="connsiteY12" fmla="*/ 93536 h 230974"/>
                <a:gd name="connsiteX13" fmla="*/ 159639 w 239461"/>
                <a:gd name="connsiteY13" fmla="*/ 74609 h 230974"/>
                <a:gd name="connsiteX14" fmla="*/ 140985 w 239461"/>
                <a:gd name="connsiteY14" fmla="*/ 61991 h 230974"/>
                <a:gd name="connsiteX15" fmla="*/ 119047 w 239461"/>
                <a:gd name="connsiteY15" fmla="*/ 57328 h 230974"/>
                <a:gd name="connsiteX16" fmla="*/ 79273 w 239461"/>
                <a:gd name="connsiteY16" fmla="*/ 75158 h 230974"/>
                <a:gd name="connsiteX17" fmla="*/ 63086 w 239461"/>
                <a:gd name="connsiteY17" fmla="*/ 115754 h 230974"/>
                <a:gd name="connsiteX18" fmla="*/ 79548 w 239461"/>
                <a:gd name="connsiteY18" fmla="*/ 156076 h 230974"/>
                <a:gd name="connsiteX19" fmla="*/ 119590 w 239461"/>
                <a:gd name="connsiteY19" fmla="*/ 173631 h 230974"/>
                <a:gd name="connsiteX20" fmla="*/ 159914 w 239461"/>
                <a:gd name="connsiteY20" fmla="*/ 156350 h 230974"/>
                <a:gd name="connsiteX21" fmla="*/ 176100 w 239461"/>
                <a:gd name="connsiteY21" fmla="*/ 115754 h 230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39461" h="230974">
                  <a:moveTo>
                    <a:pt x="178018" y="5760"/>
                  </a:moveTo>
                  <a:lnTo>
                    <a:pt x="239461" y="5760"/>
                  </a:lnTo>
                  <a:lnTo>
                    <a:pt x="239461" y="225199"/>
                  </a:lnTo>
                  <a:lnTo>
                    <a:pt x="178018" y="225199"/>
                  </a:lnTo>
                  <a:lnTo>
                    <a:pt x="178018" y="193654"/>
                  </a:lnTo>
                  <a:cubicBezTo>
                    <a:pt x="169787" y="205175"/>
                    <a:pt x="159089" y="214775"/>
                    <a:pt x="146475" y="221359"/>
                  </a:cubicBezTo>
                  <a:cubicBezTo>
                    <a:pt x="133854" y="227941"/>
                    <a:pt x="119865" y="231233"/>
                    <a:pt x="105602" y="230959"/>
                  </a:cubicBezTo>
                  <a:cubicBezTo>
                    <a:pt x="44982" y="230959"/>
                    <a:pt x="0" y="184054"/>
                    <a:pt x="0" y="116028"/>
                  </a:cubicBezTo>
                  <a:cubicBezTo>
                    <a:pt x="0" y="48276"/>
                    <a:pt x="44158" y="0"/>
                    <a:pt x="106975" y="0"/>
                  </a:cubicBezTo>
                  <a:cubicBezTo>
                    <a:pt x="135227" y="0"/>
                    <a:pt x="163479" y="12344"/>
                    <a:pt x="178018" y="34836"/>
                  </a:cubicBezTo>
                  <a:lnTo>
                    <a:pt x="178018" y="5760"/>
                  </a:lnTo>
                  <a:close/>
                  <a:moveTo>
                    <a:pt x="176100" y="115754"/>
                  </a:moveTo>
                  <a:cubicBezTo>
                    <a:pt x="176100" y="108073"/>
                    <a:pt x="174727" y="100668"/>
                    <a:pt x="171985" y="93536"/>
                  </a:cubicBezTo>
                  <a:cubicBezTo>
                    <a:pt x="169243" y="86404"/>
                    <a:pt x="164853" y="80095"/>
                    <a:pt x="159639" y="74609"/>
                  </a:cubicBezTo>
                  <a:cubicBezTo>
                    <a:pt x="154431" y="69123"/>
                    <a:pt x="148117" y="65009"/>
                    <a:pt x="140985" y="61991"/>
                  </a:cubicBezTo>
                  <a:cubicBezTo>
                    <a:pt x="134128" y="58974"/>
                    <a:pt x="126447" y="57603"/>
                    <a:pt x="119047" y="57328"/>
                  </a:cubicBezTo>
                  <a:cubicBezTo>
                    <a:pt x="103959" y="57877"/>
                    <a:pt x="89696" y="64186"/>
                    <a:pt x="79273" y="75158"/>
                  </a:cubicBezTo>
                  <a:cubicBezTo>
                    <a:pt x="68850" y="86130"/>
                    <a:pt x="63086" y="100668"/>
                    <a:pt x="63086" y="115754"/>
                  </a:cubicBezTo>
                  <a:cubicBezTo>
                    <a:pt x="63086" y="130840"/>
                    <a:pt x="69119" y="145378"/>
                    <a:pt x="79548" y="156076"/>
                  </a:cubicBezTo>
                  <a:cubicBezTo>
                    <a:pt x="89970" y="166773"/>
                    <a:pt x="104509" y="173082"/>
                    <a:pt x="119590" y="173631"/>
                  </a:cubicBezTo>
                  <a:cubicBezTo>
                    <a:pt x="134678" y="173357"/>
                    <a:pt x="149216" y="167047"/>
                    <a:pt x="159914" y="156350"/>
                  </a:cubicBezTo>
                  <a:cubicBezTo>
                    <a:pt x="170062" y="145378"/>
                    <a:pt x="176100" y="130840"/>
                    <a:pt x="176100" y="115754"/>
                  </a:cubicBez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A6EDDB0-7568-3902-A52F-9694810E91B5}"/>
                </a:ext>
              </a:extLst>
            </p:cNvPr>
            <p:cNvSpPr/>
            <p:nvPr/>
          </p:nvSpPr>
          <p:spPr>
            <a:xfrm>
              <a:off x="11558734" y="1268756"/>
              <a:ext cx="217241" cy="219438"/>
            </a:xfrm>
            <a:custGeom>
              <a:avLst/>
              <a:gdLst>
                <a:gd name="connsiteX0" fmla="*/ 142084 w 217241"/>
                <a:gd name="connsiteY0" fmla="*/ 219438 h 219438"/>
                <a:gd name="connsiteX1" fmla="*/ 93262 w 217241"/>
                <a:gd name="connsiteY1" fmla="*/ 139618 h 219438"/>
                <a:gd name="connsiteX2" fmla="*/ 59520 w 217241"/>
                <a:gd name="connsiteY2" fmla="*/ 139618 h 219438"/>
                <a:gd name="connsiteX3" fmla="*/ 59520 w 217241"/>
                <a:gd name="connsiteY3" fmla="*/ 219438 h 219438"/>
                <a:gd name="connsiteX4" fmla="*/ 0 w 217241"/>
                <a:gd name="connsiteY4" fmla="*/ 219438 h 219438"/>
                <a:gd name="connsiteX5" fmla="*/ 0 w 217241"/>
                <a:gd name="connsiteY5" fmla="*/ 0 h 219438"/>
                <a:gd name="connsiteX6" fmla="*/ 59520 w 217241"/>
                <a:gd name="connsiteY6" fmla="*/ 0 h 219438"/>
                <a:gd name="connsiteX7" fmla="*/ 59520 w 217241"/>
                <a:gd name="connsiteY7" fmla="*/ 87227 h 219438"/>
                <a:gd name="connsiteX8" fmla="*/ 91338 w 217241"/>
                <a:gd name="connsiteY8" fmla="*/ 87227 h 219438"/>
                <a:gd name="connsiteX9" fmla="*/ 141535 w 217241"/>
                <a:gd name="connsiteY9" fmla="*/ 274 h 219438"/>
                <a:gd name="connsiteX10" fmla="*/ 209286 w 217241"/>
                <a:gd name="connsiteY10" fmla="*/ 274 h 219438"/>
                <a:gd name="connsiteX11" fmla="*/ 144008 w 217241"/>
                <a:gd name="connsiteY11" fmla="*/ 108622 h 219438"/>
                <a:gd name="connsiteX12" fmla="*/ 217242 w 217241"/>
                <a:gd name="connsiteY12" fmla="*/ 219438 h 219438"/>
                <a:gd name="connsiteX13" fmla="*/ 142084 w 217241"/>
                <a:gd name="connsiteY13" fmla="*/ 219438 h 21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7241" h="219438">
                  <a:moveTo>
                    <a:pt x="142084" y="219438"/>
                  </a:moveTo>
                  <a:lnTo>
                    <a:pt x="93262" y="139618"/>
                  </a:lnTo>
                  <a:lnTo>
                    <a:pt x="59520" y="139618"/>
                  </a:lnTo>
                  <a:lnTo>
                    <a:pt x="59520" y="219438"/>
                  </a:lnTo>
                  <a:lnTo>
                    <a:pt x="0" y="219438"/>
                  </a:lnTo>
                  <a:lnTo>
                    <a:pt x="0" y="0"/>
                  </a:lnTo>
                  <a:lnTo>
                    <a:pt x="59520" y="0"/>
                  </a:lnTo>
                  <a:lnTo>
                    <a:pt x="59520" y="87227"/>
                  </a:lnTo>
                  <a:lnTo>
                    <a:pt x="91338" y="87227"/>
                  </a:lnTo>
                  <a:lnTo>
                    <a:pt x="141535" y="274"/>
                  </a:lnTo>
                  <a:lnTo>
                    <a:pt x="209286" y="274"/>
                  </a:lnTo>
                  <a:lnTo>
                    <a:pt x="144008" y="108622"/>
                  </a:lnTo>
                  <a:lnTo>
                    <a:pt x="217242" y="219438"/>
                  </a:lnTo>
                  <a:lnTo>
                    <a:pt x="142084" y="219438"/>
                  </a:ln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7C57E5A-6136-C67B-A1C0-6120B520C45A}"/>
                </a:ext>
              </a:extLst>
            </p:cNvPr>
            <p:cNvSpPr/>
            <p:nvPr/>
          </p:nvSpPr>
          <p:spPr>
            <a:xfrm>
              <a:off x="11771598" y="1263548"/>
              <a:ext cx="230753" cy="230410"/>
            </a:xfrm>
            <a:custGeom>
              <a:avLst/>
              <a:gdLst>
                <a:gd name="connsiteX0" fmla="*/ 229588 w 230753"/>
                <a:gd name="connsiteY0" fmla="*/ 134955 h 230410"/>
                <a:gd name="connsiteX1" fmla="*/ 64735 w 230753"/>
                <a:gd name="connsiteY1" fmla="*/ 134955 h 230410"/>
                <a:gd name="connsiteX2" fmla="*/ 120964 w 230753"/>
                <a:gd name="connsiteY2" fmla="*/ 175825 h 230410"/>
                <a:gd name="connsiteX3" fmla="*/ 152507 w 230753"/>
                <a:gd name="connsiteY3" fmla="*/ 168968 h 230410"/>
                <a:gd name="connsiteX4" fmla="*/ 178567 w 230753"/>
                <a:gd name="connsiteY4" fmla="*/ 150041 h 230410"/>
                <a:gd name="connsiteX5" fmla="*/ 214226 w 230753"/>
                <a:gd name="connsiteY5" fmla="*/ 186248 h 230410"/>
                <a:gd name="connsiteX6" fmla="*/ 117123 w 230753"/>
                <a:gd name="connsiteY6" fmla="*/ 230410 h 230410"/>
                <a:gd name="connsiteX7" fmla="*/ 0 w 230753"/>
                <a:gd name="connsiteY7" fmla="*/ 115479 h 230410"/>
                <a:gd name="connsiteX8" fmla="*/ 116574 w 230753"/>
                <a:gd name="connsiteY8" fmla="*/ 0 h 230410"/>
                <a:gd name="connsiteX9" fmla="*/ 230681 w 230753"/>
                <a:gd name="connsiteY9" fmla="*/ 111913 h 230410"/>
                <a:gd name="connsiteX10" fmla="*/ 229588 w 230753"/>
                <a:gd name="connsiteY10" fmla="*/ 134955 h 230410"/>
                <a:gd name="connsiteX11" fmla="*/ 168969 w 230753"/>
                <a:gd name="connsiteY11" fmla="*/ 94907 h 230410"/>
                <a:gd name="connsiteX12" fmla="*/ 118223 w 230753"/>
                <a:gd name="connsiteY12" fmla="*/ 52665 h 230410"/>
                <a:gd name="connsiteX13" fmla="*/ 64735 w 230753"/>
                <a:gd name="connsiteY13" fmla="*/ 94907 h 230410"/>
                <a:gd name="connsiteX14" fmla="*/ 168969 w 230753"/>
                <a:gd name="connsiteY14" fmla="*/ 94907 h 230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0753" h="230410">
                  <a:moveTo>
                    <a:pt x="229588" y="134955"/>
                  </a:moveTo>
                  <a:lnTo>
                    <a:pt x="64735" y="134955"/>
                  </a:lnTo>
                  <a:cubicBezTo>
                    <a:pt x="71317" y="160739"/>
                    <a:pt x="92163" y="175825"/>
                    <a:pt x="120964" y="175825"/>
                  </a:cubicBezTo>
                  <a:cubicBezTo>
                    <a:pt x="131936" y="175825"/>
                    <a:pt x="142634" y="173356"/>
                    <a:pt x="152507" y="168968"/>
                  </a:cubicBezTo>
                  <a:cubicBezTo>
                    <a:pt x="162387" y="164579"/>
                    <a:pt x="171435" y="157996"/>
                    <a:pt x="178567" y="150041"/>
                  </a:cubicBezTo>
                  <a:lnTo>
                    <a:pt x="214226" y="186248"/>
                  </a:lnTo>
                  <a:cubicBezTo>
                    <a:pt x="193655" y="213952"/>
                    <a:pt x="155523" y="230410"/>
                    <a:pt x="117123" y="230410"/>
                  </a:cubicBezTo>
                  <a:cubicBezTo>
                    <a:pt x="49372" y="230410"/>
                    <a:pt x="0" y="182957"/>
                    <a:pt x="0" y="115479"/>
                  </a:cubicBezTo>
                  <a:cubicBezTo>
                    <a:pt x="0" y="44436"/>
                    <a:pt x="54037" y="0"/>
                    <a:pt x="116574" y="0"/>
                  </a:cubicBezTo>
                  <a:cubicBezTo>
                    <a:pt x="179117" y="0"/>
                    <a:pt x="230681" y="44711"/>
                    <a:pt x="230681" y="111913"/>
                  </a:cubicBezTo>
                  <a:cubicBezTo>
                    <a:pt x="230956" y="117399"/>
                    <a:pt x="230412" y="125080"/>
                    <a:pt x="229588" y="134955"/>
                  </a:cubicBezTo>
                  <a:close/>
                  <a:moveTo>
                    <a:pt x="168969" y="94907"/>
                  </a:moveTo>
                  <a:cubicBezTo>
                    <a:pt x="167045" y="69123"/>
                    <a:pt x="145925" y="52665"/>
                    <a:pt x="118223" y="52665"/>
                  </a:cubicBezTo>
                  <a:cubicBezTo>
                    <a:pt x="92712" y="52665"/>
                    <a:pt x="71317" y="65283"/>
                    <a:pt x="64735" y="94907"/>
                  </a:cubicBezTo>
                  <a:lnTo>
                    <a:pt x="168969" y="94907"/>
                  </a:ln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25A7F55-5F21-D5E3-6818-E50979B2B506}"/>
                </a:ext>
              </a:extLst>
            </p:cNvPr>
            <p:cNvSpPr/>
            <p:nvPr/>
          </p:nvSpPr>
          <p:spPr>
            <a:xfrm>
              <a:off x="12015993" y="1268756"/>
              <a:ext cx="198038" cy="219438"/>
            </a:xfrm>
            <a:custGeom>
              <a:avLst/>
              <a:gdLst>
                <a:gd name="connsiteX0" fmla="*/ 198039 w 198038"/>
                <a:gd name="connsiteY0" fmla="*/ 0 h 219438"/>
                <a:gd name="connsiteX1" fmla="*/ 198039 w 198038"/>
                <a:gd name="connsiteY1" fmla="*/ 57328 h 219438"/>
                <a:gd name="connsiteX2" fmla="*/ 130013 w 198038"/>
                <a:gd name="connsiteY2" fmla="*/ 57328 h 219438"/>
                <a:gd name="connsiteX3" fmla="*/ 130013 w 198038"/>
                <a:gd name="connsiteY3" fmla="*/ 219438 h 219438"/>
                <a:gd name="connsiteX4" fmla="*/ 68026 w 198038"/>
                <a:gd name="connsiteY4" fmla="*/ 219438 h 219438"/>
                <a:gd name="connsiteX5" fmla="*/ 68026 w 198038"/>
                <a:gd name="connsiteY5" fmla="*/ 57328 h 219438"/>
                <a:gd name="connsiteX6" fmla="*/ 0 w 198038"/>
                <a:gd name="connsiteY6" fmla="*/ 57328 h 219438"/>
                <a:gd name="connsiteX7" fmla="*/ 0 w 198038"/>
                <a:gd name="connsiteY7" fmla="*/ 0 h 219438"/>
                <a:gd name="connsiteX8" fmla="*/ 198039 w 198038"/>
                <a:gd name="connsiteY8" fmla="*/ 0 h 21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8038" h="219438">
                  <a:moveTo>
                    <a:pt x="198039" y="0"/>
                  </a:moveTo>
                  <a:lnTo>
                    <a:pt x="198039" y="57328"/>
                  </a:lnTo>
                  <a:lnTo>
                    <a:pt x="130013" y="57328"/>
                  </a:lnTo>
                  <a:lnTo>
                    <a:pt x="130013" y="219438"/>
                  </a:lnTo>
                  <a:lnTo>
                    <a:pt x="68026" y="219438"/>
                  </a:lnTo>
                  <a:lnTo>
                    <a:pt x="68026" y="57328"/>
                  </a:lnTo>
                  <a:lnTo>
                    <a:pt x="0" y="57328"/>
                  </a:lnTo>
                  <a:lnTo>
                    <a:pt x="0" y="0"/>
                  </a:lnTo>
                  <a:lnTo>
                    <a:pt x="198039" y="0"/>
                  </a:ln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53053BE-6479-83AA-3516-02B0128CB016}"/>
                </a:ext>
              </a:extLst>
            </p:cNvPr>
            <p:cNvSpPr/>
            <p:nvPr/>
          </p:nvSpPr>
          <p:spPr>
            <a:xfrm>
              <a:off x="12331430" y="1207204"/>
              <a:ext cx="55467" cy="61426"/>
            </a:xfrm>
            <a:custGeom>
              <a:avLst/>
              <a:gdLst>
                <a:gd name="connsiteX0" fmla="*/ 40111 w 55467"/>
                <a:gd name="connsiteY0" fmla="*/ 61426 h 61426"/>
                <a:gd name="connsiteX1" fmla="*/ 27509 w 55467"/>
                <a:gd name="connsiteY1" fmla="*/ 40340 h 61426"/>
                <a:gd name="connsiteX2" fmla="*/ 15131 w 55467"/>
                <a:gd name="connsiteY2" fmla="*/ 61426 h 61426"/>
                <a:gd name="connsiteX3" fmla="*/ 231 w 55467"/>
                <a:gd name="connsiteY3" fmla="*/ 61426 h 61426"/>
                <a:gd name="connsiteX4" fmla="*/ 19484 w 55467"/>
                <a:gd name="connsiteY4" fmla="*/ 29567 h 61426"/>
                <a:gd name="connsiteX5" fmla="*/ 0 w 55467"/>
                <a:gd name="connsiteY5" fmla="*/ 0 h 61426"/>
                <a:gd name="connsiteX6" fmla="*/ 15587 w 55467"/>
                <a:gd name="connsiteY6" fmla="*/ 0 h 61426"/>
                <a:gd name="connsiteX7" fmla="*/ 28196 w 55467"/>
                <a:gd name="connsiteY7" fmla="*/ 19711 h 61426"/>
                <a:gd name="connsiteX8" fmla="*/ 40111 w 55467"/>
                <a:gd name="connsiteY8" fmla="*/ 0 h 61426"/>
                <a:gd name="connsiteX9" fmla="*/ 55011 w 55467"/>
                <a:gd name="connsiteY9" fmla="*/ 0 h 61426"/>
                <a:gd name="connsiteX10" fmla="*/ 35758 w 55467"/>
                <a:gd name="connsiteY10" fmla="*/ 30484 h 61426"/>
                <a:gd name="connsiteX11" fmla="*/ 55467 w 55467"/>
                <a:gd name="connsiteY11" fmla="*/ 61426 h 61426"/>
                <a:gd name="connsiteX12" fmla="*/ 40111 w 55467"/>
                <a:gd name="connsiteY12" fmla="*/ 61426 h 61426"/>
                <a:gd name="connsiteX13" fmla="*/ 40111 w 55467"/>
                <a:gd name="connsiteY13" fmla="*/ 61426 h 61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467" h="61426">
                  <a:moveTo>
                    <a:pt x="40111" y="61426"/>
                  </a:moveTo>
                  <a:lnTo>
                    <a:pt x="27509" y="40340"/>
                  </a:lnTo>
                  <a:lnTo>
                    <a:pt x="15131" y="61426"/>
                  </a:lnTo>
                  <a:lnTo>
                    <a:pt x="231" y="61426"/>
                  </a:lnTo>
                  <a:lnTo>
                    <a:pt x="19484" y="29567"/>
                  </a:lnTo>
                  <a:lnTo>
                    <a:pt x="0" y="0"/>
                  </a:lnTo>
                  <a:lnTo>
                    <a:pt x="15587" y="0"/>
                  </a:lnTo>
                  <a:lnTo>
                    <a:pt x="28196" y="19711"/>
                  </a:lnTo>
                  <a:lnTo>
                    <a:pt x="40111" y="0"/>
                  </a:lnTo>
                  <a:lnTo>
                    <a:pt x="55011" y="0"/>
                  </a:lnTo>
                  <a:lnTo>
                    <a:pt x="35758" y="30484"/>
                  </a:lnTo>
                  <a:lnTo>
                    <a:pt x="55467" y="61426"/>
                  </a:lnTo>
                  <a:lnTo>
                    <a:pt x="40111" y="61426"/>
                  </a:lnTo>
                  <a:lnTo>
                    <a:pt x="40111" y="61426"/>
                  </a:ln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B78F211-0D73-7BA7-1A2E-D16C43B6C988}"/>
                </a:ext>
              </a:extLst>
            </p:cNvPr>
            <p:cNvSpPr/>
            <p:nvPr/>
          </p:nvSpPr>
          <p:spPr>
            <a:xfrm>
              <a:off x="12388721" y="1207204"/>
              <a:ext cx="46299" cy="62572"/>
            </a:xfrm>
            <a:custGeom>
              <a:avLst/>
              <a:gdLst>
                <a:gd name="connsiteX0" fmla="*/ 46300 w 46299"/>
                <a:gd name="connsiteY0" fmla="*/ 40569 h 62572"/>
                <a:gd name="connsiteX1" fmla="*/ 22694 w 46299"/>
                <a:gd name="connsiteY1" fmla="*/ 62573 h 62572"/>
                <a:gd name="connsiteX2" fmla="*/ 0 w 46299"/>
                <a:gd name="connsiteY2" fmla="*/ 41944 h 62572"/>
                <a:gd name="connsiteX3" fmla="*/ 12609 w 46299"/>
                <a:gd name="connsiteY3" fmla="*/ 41944 h 62572"/>
                <a:gd name="connsiteX4" fmla="*/ 23837 w 46299"/>
                <a:gd name="connsiteY4" fmla="*/ 50654 h 62572"/>
                <a:gd name="connsiteX5" fmla="*/ 33467 w 46299"/>
                <a:gd name="connsiteY5" fmla="*/ 40340 h 62572"/>
                <a:gd name="connsiteX6" fmla="*/ 22694 w 46299"/>
                <a:gd name="connsiteY6" fmla="*/ 30484 h 62572"/>
                <a:gd name="connsiteX7" fmla="*/ 12609 w 46299"/>
                <a:gd name="connsiteY7" fmla="*/ 35527 h 62572"/>
                <a:gd name="connsiteX8" fmla="*/ 462 w 46299"/>
                <a:gd name="connsiteY8" fmla="*/ 35527 h 62572"/>
                <a:gd name="connsiteX9" fmla="*/ 4584 w 46299"/>
                <a:gd name="connsiteY9" fmla="*/ 0 h 62572"/>
                <a:gd name="connsiteX10" fmla="*/ 44464 w 46299"/>
                <a:gd name="connsiteY10" fmla="*/ 0 h 62572"/>
                <a:gd name="connsiteX11" fmla="*/ 43090 w 46299"/>
                <a:gd name="connsiteY11" fmla="*/ 11918 h 62572"/>
                <a:gd name="connsiteX12" fmla="*/ 14438 w 46299"/>
                <a:gd name="connsiteY12" fmla="*/ 11918 h 62572"/>
                <a:gd name="connsiteX13" fmla="*/ 13295 w 46299"/>
                <a:gd name="connsiteY13" fmla="*/ 23608 h 62572"/>
                <a:gd name="connsiteX14" fmla="*/ 25442 w 46299"/>
                <a:gd name="connsiteY14" fmla="*/ 20170 h 62572"/>
                <a:gd name="connsiteX15" fmla="*/ 46300 w 46299"/>
                <a:gd name="connsiteY15" fmla="*/ 40569 h 62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299" h="62572">
                  <a:moveTo>
                    <a:pt x="46300" y="40569"/>
                  </a:moveTo>
                  <a:cubicBezTo>
                    <a:pt x="46300" y="54092"/>
                    <a:pt x="36214" y="62573"/>
                    <a:pt x="22694" y="62573"/>
                  </a:cubicBezTo>
                  <a:cubicBezTo>
                    <a:pt x="11004" y="62573"/>
                    <a:pt x="1149" y="56155"/>
                    <a:pt x="0" y="41944"/>
                  </a:cubicBezTo>
                  <a:lnTo>
                    <a:pt x="12609" y="41944"/>
                  </a:lnTo>
                  <a:cubicBezTo>
                    <a:pt x="13527" y="48133"/>
                    <a:pt x="18335" y="50654"/>
                    <a:pt x="23837" y="50654"/>
                  </a:cubicBezTo>
                  <a:cubicBezTo>
                    <a:pt x="30488" y="50654"/>
                    <a:pt x="33467" y="46070"/>
                    <a:pt x="33467" y="40340"/>
                  </a:cubicBezTo>
                  <a:cubicBezTo>
                    <a:pt x="33467" y="34380"/>
                    <a:pt x="28883" y="30484"/>
                    <a:pt x="22694" y="30484"/>
                  </a:cubicBezTo>
                  <a:cubicBezTo>
                    <a:pt x="17423" y="30484"/>
                    <a:pt x="14213" y="33005"/>
                    <a:pt x="12609" y="35527"/>
                  </a:cubicBezTo>
                  <a:lnTo>
                    <a:pt x="462" y="35527"/>
                  </a:lnTo>
                  <a:lnTo>
                    <a:pt x="4584" y="0"/>
                  </a:lnTo>
                  <a:lnTo>
                    <a:pt x="44464" y="0"/>
                  </a:lnTo>
                  <a:lnTo>
                    <a:pt x="43090" y="11918"/>
                  </a:lnTo>
                  <a:lnTo>
                    <a:pt x="14438" y="11918"/>
                  </a:lnTo>
                  <a:lnTo>
                    <a:pt x="13295" y="23608"/>
                  </a:lnTo>
                  <a:cubicBezTo>
                    <a:pt x="13295" y="23608"/>
                    <a:pt x="16274" y="20170"/>
                    <a:pt x="25442" y="20170"/>
                  </a:cubicBezTo>
                  <a:cubicBezTo>
                    <a:pt x="36676" y="20170"/>
                    <a:pt x="46300" y="27505"/>
                    <a:pt x="46300" y="40569"/>
                  </a:cubicBez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5DDF128-033D-FDA0-0647-5CB8914C8B90}"/>
                </a:ext>
              </a:extLst>
            </p:cNvPr>
            <p:cNvSpPr/>
            <p:nvPr/>
          </p:nvSpPr>
          <p:spPr>
            <a:xfrm>
              <a:off x="12263579" y="1154714"/>
              <a:ext cx="126753" cy="113703"/>
            </a:xfrm>
            <a:custGeom>
              <a:avLst/>
              <a:gdLst>
                <a:gd name="connsiteX0" fmla="*/ 126753 w 126753"/>
                <a:gd name="connsiteY0" fmla="*/ 44924 h 113703"/>
                <a:gd name="connsiteX1" fmla="*/ 53862 w 126753"/>
                <a:gd name="connsiteY1" fmla="*/ 0 h 113703"/>
                <a:gd name="connsiteX2" fmla="*/ 0 w 126753"/>
                <a:gd name="connsiteY2" fmla="*/ 0 h 113703"/>
                <a:gd name="connsiteX3" fmla="*/ 7338 w 126753"/>
                <a:gd name="connsiteY3" fmla="*/ 49508 h 113703"/>
                <a:gd name="connsiteX4" fmla="*/ 60051 w 126753"/>
                <a:gd name="connsiteY4" fmla="*/ 113685 h 113703"/>
                <a:gd name="connsiteX5" fmla="*/ 61200 w 126753"/>
                <a:gd name="connsiteY5" fmla="*/ 112768 h 113703"/>
                <a:gd name="connsiteX6" fmla="*/ 60513 w 126753"/>
                <a:gd name="connsiteY6" fmla="*/ 111852 h 113703"/>
                <a:gd name="connsiteX7" fmla="*/ 33467 w 126753"/>
                <a:gd name="connsiteY7" fmla="*/ 46758 h 113703"/>
                <a:gd name="connsiteX8" fmla="*/ 30026 w 126753"/>
                <a:gd name="connsiteY8" fmla="*/ 24296 h 113703"/>
                <a:gd name="connsiteX9" fmla="*/ 60738 w 126753"/>
                <a:gd name="connsiteY9" fmla="*/ 24296 h 113703"/>
                <a:gd name="connsiteX10" fmla="*/ 124917 w 126753"/>
                <a:gd name="connsiteY10" fmla="*/ 45612 h 113703"/>
                <a:gd name="connsiteX11" fmla="*/ 125835 w 126753"/>
                <a:gd name="connsiteY11" fmla="*/ 46070 h 113703"/>
                <a:gd name="connsiteX12" fmla="*/ 126753 w 126753"/>
                <a:gd name="connsiteY12" fmla="*/ 45153 h 113703"/>
                <a:gd name="connsiteX13" fmla="*/ 126753 w 126753"/>
                <a:gd name="connsiteY13" fmla="*/ 44924 h 113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753" h="113703">
                  <a:moveTo>
                    <a:pt x="126753" y="44924"/>
                  </a:moveTo>
                  <a:cubicBezTo>
                    <a:pt x="119877" y="18566"/>
                    <a:pt x="98557" y="0"/>
                    <a:pt x="53862" y="0"/>
                  </a:cubicBezTo>
                  <a:lnTo>
                    <a:pt x="0" y="0"/>
                  </a:lnTo>
                  <a:lnTo>
                    <a:pt x="7338" y="49508"/>
                  </a:lnTo>
                  <a:cubicBezTo>
                    <a:pt x="12833" y="94203"/>
                    <a:pt x="29795" y="108414"/>
                    <a:pt x="60051" y="113685"/>
                  </a:cubicBezTo>
                  <a:cubicBezTo>
                    <a:pt x="60282" y="113685"/>
                    <a:pt x="61200" y="113914"/>
                    <a:pt x="61200" y="112768"/>
                  </a:cubicBezTo>
                  <a:cubicBezTo>
                    <a:pt x="61200" y="112310"/>
                    <a:pt x="60969" y="112081"/>
                    <a:pt x="60513" y="111852"/>
                  </a:cubicBezTo>
                  <a:cubicBezTo>
                    <a:pt x="40111" y="103371"/>
                    <a:pt x="37819" y="75179"/>
                    <a:pt x="33467" y="46758"/>
                  </a:cubicBezTo>
                  <a:lnTo>
                    <a:pt x="30026" y="24296"/>
                  </a:lnTo>
                  <a:lnTo>
                    <a:pt x="60738" y="24296"/>
                  </a:lnTo>
                  <a:cubicBezTo>
                    <a:pt x="89159" y="24296"/>
                    <a:pt x="110935" y="23837"/>
                    <a:pt x="124917" y="45612"/>
                  </a:cubicBezTo>
                  <a:cubicBezTo>
                    <a:pt x="125148" y="45841"/>
                    <a:pt x="125373" y="46070"/>
                    <a:pt x="125835" y="46070"/>
                  </a:cubicBezTo>
                  <a:cubicBezTo>
                    <a:pt x="126291" y="46070"/>
                    <a:pt x="126753" y="45612"/>
                    <a:pt x="126753" y="45153"/>
                  </a:cubicBezTo>
                  <a:cubicBezTo>
                    <a:pt x="126753" y="44924"/>
                    <a:pt x="126753" y="44924"/>
                    <a:pt x="126753" y="44924"/>
                  </a:cubicBezTo>
                  <a:close/>
                </a:path>
              </a:pathLst>
            </a:custGeom>
            <a:solidFill>
              <a:srgbClr val="5FAF2D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EB36E85E-9D78-87C1-F515-A893F85AE15C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6095999" y="2410123"/>
            <a:ext cx="5040000" cy="460800"/>
          </a:xfrm>
          <a:noFill/>
        </p:spPr>
        <p:txBody>
          <a:bodyPr vert="horz" wrap="square" lIns="0" tIns="45720" rIns="91440" bIns="45720" rtlCol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lang="en-US" sz="2400">
                <a:solidFill>
                  <a:srgbClr val="0088FE"/>
                </a:solidFill>
                <a:latin typeface="+mj-lt"/>
              </a:defRPr>
            </a:lvl1pPr>
          </a:lstStyle>
          <a:p>
            <a:pPr marL="114300" lvl="0" indent="-342900">
              <a:spcBef>
                <a:spcPct val="0"/>
              </a:spcBef>
            </a:pPr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B3DB1CAD-6202-65BA-8CDA-C6866DE82099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6096000" y="2963284"/>
            <a:ext cx="5040000" cy="338554"/>
          </a:xfrm>
          <a:noFill/>
        </p:spPr>
        <p:txBody>
          <a:bodyPr vert="horz" wrap="square" lIns="0" tIns="45720" rIns="91440" bIns="45720" rtlCol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lang="en-US" sz="1600">
                <a:solidFill>
                  <a:schemeClr val="tx1"/>
                </a:solidFill>
                <a:latin typeface="+mn-lt"/>
              </a:defRPr>
            </a:lvl1pPr>
          </a:lstStyle>
          <a:p>
            <a:pPr marL="114300" lvl="0" indent="-342900"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2481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A071A-3AAE-6C7E-6BFC-BE8307779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456" y="846000"/>
            <a:ext cx="11113200" cy="648000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5BB9DB-0310-9B11-A669-905BBC9AB6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3903" y="6356350"/>
            <a:ext cx="2743200" cy="365125"/>
          </a:xfrm>
        </p:spPr>
        <p:txBody>
          <a:bodyPr/>
          <a:lstStyle/>
          <a:p>
            <a:fld id="{89633FC2-6416-484F-B445-9CAE3A212806}" type="datetime1">
              <a:rPr lang="ru-RU" smtClean="0"/>
              <a:t>21.03.2024</a:t>
            </a:fld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47887B-E3DC-429C-9FC9-F367D61AD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79411" y="6356350"/>
            <a:ext cx="2743200" cy="365125"/>
          </a:xfrm>
        </p:spPr>
        <p:txBody>
          <a:bodyPr/>
          <a:lstStyle/>
          <a:p>
            <a:fld id="{1D41C7BD-C484-49EB-A7F4-79A7D48E10F6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90A8DACC-0A8B-45D4-2B73-14035814738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97534" y="2410123"/>
            <a:ext cx="3384000" cy="460800"/>
          </a:xfrm>
          <a:noFill/>
        </p:spPr>
        <p:txBody>
          <a:bodyPr vert="horz" wrap="square" lIns="0" tIns="45720" rIns="91440" bIns="45720" rtlCol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lang="en-US" sz="2400">
                <a:solidFill>
                  <a:srgbClr val="0088FE"/>
                </a:solidFill>
                <a:latin typeface="+mj-lt"/>
              </a:defRPr>
            </a:lvl1pPr>
          </a:lstStyle>
          <a:p>
            <a:pPr marL="114300" lvl="0" indent="-342900">
              <a:spcBef>
                <a:spcPct val="0"/>
              </a:spcBef>
            </a:pPr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6E4CE01A-146C-A2B5-9868-8C3786490FA1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597535" y="2963284"/>
            <a:ext cx="3383999" cy="338554"/>
          </a:xfrm>
          <a:noFill/>
        </p:spPr>
        <p:txBody>
          <a:bodyPr vert="horz" wrap="square" lIns="0" tIns="45720" rIns="91440" bIns="45720" rtlCol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lang="en-US" sz="1600">
                <a:solidFill>
                  <a:schemeClr val="tx1"/>
                </a:solidFill>
                <a:latin typeface="+mn-lt"/>
              </a:defRPr>
            </a:lvl1pPr>
          </a:lstStyle>
          <a:p>
            <a:pPr marL="114300" lvl="0" indent="-342900">
              <a:spcBef>
                <a:spcPct val="0"/>
              </a:spcBef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DE0D1B-33BE-EDD7-B4EF-DF0C010AC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1456" y="414033"/>
            <a:ext cx="5760000" cy="230400"/>
          </a:xfrm>
        </p:spPr>
        <p:txBody>
          <a:bodyPr/>
          <a:lstStyle>
            <a:lvl1pPr algn="l">
              <a:defRPr sz="1000" spc="5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EEA4A45-3C4D-F81E-2891-7BD8FAA1CAB0}"/>
              </a:ext>
            </a:extLst>
          </p:cNvPr>
          <p:cNvGrpSpPr/>
          <p:nvPr userDrawn="1"/>
        </p:nvGrpSpPr>
        <p:grpSpPr>
          <a:xfrm>
            <a:off x="10722827" y="456942"/>
            <a:ext cx="883637" cy="144583"/>
            <a:chOff x="10354404" y="1153536"/>
            <a:chExt cx="2080616" cy="340437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66174FE-3AE9-1CD1-9D91-C8128B00A1F1}"/>
                </a:ext>
              </a:extLst>
            </p:cNvPr>
            <p:cNvSpPr/>
            <p:nvPr/>
          </p:nvSpPr>
          <p:spPr>
            <a:xfrm>
              <a:off x="10477754" y="1153536"/>
              <a:ext cx="299331" cy="115932"/>
            </a:xfrm>
            <a:custGeom>
              <a:avLst/>
              <a:gdLst>
                <a:gd name="connsiteX0" fmla="*/ 299331 w 299331"/>
                <a:gd name="connsiteY0" fmla="*/ 0 h 115932"/>
                <a:gd name="connsiteX1" fmla="*/ 0 w 299331"/>
                <a:gd name="connsiteY1" fmla="*/ 0 h 115932"/>
                <a:gd name="connsiteX2" fmla="*/ 0 w 299331"/>
                <a:gd name="connsiteY2" fmla="*/ 115933 h 115932"/>
                <a:gd name="connsiteX3" fmla="*/ 299331 w 299331"/>
                <a:gd name="connsiteY3" fmla="*/ 115933 h 115932"/>
                <a:gd name="connsiteX4" fmla="*/ 299331 w 299331"/>
                <a:gd name="connsiteY4" fmla="*/ 0 h 115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9331" h="115932">
                  <a:moveTo>
                    <a:pt x="299331" y="0"/>
                  </a:moveTo>
                  <a:lnTo>
                    <a:pt x="0" y="0"/>
                  </a:lnTo>
                  <a:lnTo>
                    <a:pt x="0" y="115933"/>
                  </a:lnTo>
                  <a:lnTo>
                    <a:pt x="299331" y="115933"/>
                  </a:lnTo>
                  <a:lnTo>
                    <a:pt x="299331" y="0"/>
                  </a:lnTo>
                  <a:close/>
                </a:path>
              </a:pathLst>
            </a:custGeom>
            <a:gradFill>
              <a:gsLst>
                <a:gs pos="0">
                  <a:srgbClr val="00F0FF"/>
                </a:gs>
                <a:gs pos="50000">
                  <a:srgbClr val="00BAFF"/>
                </a:gs>
                <a:gs pos="100000">
                  <a:srgbClr val="0184FF"/>
                </a:gs>
              </a:gsLst>
              <a:lin ang="1028483" scaled="1"/>
            </a:gra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DE5E191-E114-CFBD-503A-95DD76F1C5BF}"/>
                </a:ext>
              </a:extLst>
            </p:cNvPr>
            <p:cNvSpPr/>
            <p:nvPr/>
          </p:nvSpPr>
          <p:spPr>
            <a:xfrm>
              <a:off x="10354404" y="1153536"/>
              <a:ext cx="123367" cy="336507"/>
            </a:xfrm>
            <a:custGeom>
              <a:avLst/>
              <a:gdLst>
                <a:gd name="connsiteX0" fmla="*/ 0 w 123367"/>
                <a:gd name="connsiteY0" fmla="*/ 336508 h 336507"/>
                <a:gd name="connsiteX1" fmla="*/ 0 w 123367"/>
                <a:gd name="connsiteY1" fmla="*/ 116208 h 336507"/>
                <a:gd name="connsiteX2" fmla="*/ 123368 w 123367"/>
                <a:gd name="connsiteY2" fmla="*/ 0 h 336507"/>
                <a:gd name="connsiteX3" fmla="*/ 123368 w 123367"/>
                <a:gd name="connsiteY3" fmla="*/ 336508 h 336507"/>
                <a:gd name="connsiteX4" fmla="*/ 0 w 123367"/>
                <a:gd name="connsiteY4" fmla="*/ 336508 h 336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367" h="336507">
                  <a:moveTo>
                    <a:pt x="0" y="336508"/>
                  </a:moveTo>
                  <a:lnTo>
                    <a:pt x="0" y="116208"/>
                  </a:lnTo>
                  <a:lnTo>
                    <a:pt x="123368" y="0"/>
                  </a:lnTo>
                  <a:lnTo>
                    <a:pt x="123368" y="336508"/>
                  </a:lnTo>
                  <a:lnTo>
                    <a:pt x="0" y="336508"/>
                  </a:lnTo>
                  <a:close/>
                </a:path>
              </a:pathLst>
            </a:custGeom>
            <a:gradFill>
              <a:gsLst>
                <a:gs pos="0">
                  <a:srgbClr val="0184FF"/>
                </a:gs>
                <a:gs pos="50000">
                  <a:srgbClr val="1897F9"/>
                </a:gs>
                <a:gs pos="100000">
                  <a:srgbClr val="2FAAF4"/>
                </a:gs>
              </a:gsLst>
              <a:lin ang="16200000" scaled="1"/>
            </a:gra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9048665-CCAA-1DB9-0A5A-901E9F020BEC}"/>
                </a:ext>
              </a:extLst>
            </p:cNvPr>
            <p:cNvSpPr/>
            <p:nvPr/>
          </p:nvSpPr>
          <p:spPr>
            <a:xfrm>
              <a:off x="10777132" y="1153536"/>
              <a:ext cx="123644" cy="336507"/>
            </a:xfrm>
            <a:custGeom>
              <a:avLst/>
              <a:gdLst>
                <a:gd name="connsiteX0" fmla="*/ 123644 w 123644"/>
                <a:gd name="connsiteY0" fmla="*/ 336508 h 336507"/>
                <a:gd name="connsiteX1" fmla="*/ 123644 w 123644"/>
                <a:gd name="connsiteY1" fmla="*/ 116208 h 336507"/>
                <a:gd name="connsiteX2" fmla="*/ 0 w 123644"/>
                <a:gd name="connsiteY2" fmla="*/ 0 h 336507"/>
                <a:gd name="connsiteX3" fmla="*/ 0 w 123644"/>
                <a:gd name="connsiteY3" fmla="*/ 336508 h 336507"/>
                <a:gd name="connsiteX4" fmla="*/ 123644 w 123644"/>
                <a:gd name="connsiteY4" fmla="*/ 336508 h 336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644" h="336507">
                  <a:moveTo>
                    <a:pt x="123644" y="336508"/>
                  </a:moveTo>
                  <a:lnTo>
                    <a:pt x="123644" y="116208"/>
                  </a:lnTo>
                  <a:lnTo>
                    <a:pt x="0" y="0"/>
                  </a:lnTo>
                  <a:lnTo>
                    <a:pt x="0" y="336508"/>
                  </a:lnTo>
                  <a:lnTo>
                    <a:pt x="123644" y="336508"/>
                  </a:lnTo>
                  <a:close/>
                </a:path>
              </a:pathLst>
            </a:custGeom>
            <a:gradFill>
              <a:gsLst>
                <a:gs pos="17000">
                  <a:srgbClr val="0184FF"/>
                </a:gs>
                <a:gs pos="91000">
                  <a:srgbClr val="04BBE4"/>
                </a:gs>
              </a:gsLst>
              <a:lin ang="16200000" scaled="1"/>
            </a:gra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217BE19-3222-A2ED-0A10-D974AC513099}"/>
                </a:ext>
              </a:extLst>
            </p:cNvPr>
            <p:cNvSpPr/>
            <p:nvPr/>
          </p:nvSpPr>
          <p:spPr>
            <a:xfrm>
              <a:off x="11030427" y="1268756"/>
              <a:ext cx="214225" cy="219438"/>
            </a:xfrm>
            <a:custGeom>
              <a:avLst/>
              <a:gdLst>
                <a:gd name="connsiteX0" fmla="*/ 0 w 214225"/>
                <a:gd name="connsiteY0" fmla="*/ 0 h 219438"/>
                <a:gd name="connsiteX1" fmla="*/ 214226 w 214225"/>
                <a:gd name="connsiteY1" fmla="*/ 0 h 219438"/>
                <a:gd name="connsiteX2" fmla="*/ 214226 w 214225"/>
                <a:gd name="connsiteY2" fmla="*/ 219438 h 219438"/>
                <a:gd name="connsiteX3" fmla="*/ 152788 w 214225"/>
                <a:gd name="connsiteY3" fmla="*/ 219438 h 219438"/>
                <a:gd name="connsiteX4" fmla="*/ 152788 w 214225"/>
                <a:gd name="connsiteY4" fmla="*/ 57328 h 219438"/>
                <a:gd name="connsiteX5" fmla="*/ 61718 w 214225"/>
                <a:gd name="connsiteY5" fmla="*/ 57328 h 219438"/>
                <a:gd name="connsiteX6" fmla="*/ 61718 w 214225"/>
                <a:gd name="connsiteY6" fmla="*/ 219438 h 219438"/>
                <a:gd name="connsiteX7" fmla="*/ 275 w 214225"/>
                <a:gd name="connsiteY7" fmla="*/ 219438 h 219438"/>
                <a:gd name="connsiteX8" fmla="*/ 275 w 214225"/>
                <a:gd name="connsiteY8" fmla="*/ 0 h 219438"/>
                <a:gd name="connsiteX9" fmla="*/ 0 w 214225"/>
                <a:gd name="connsiteY9" fmla="*/ 0 h 21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225" h="219438">
                  <a:moveTo>
                    <a:pt x="0" y="0"/>
                  </a:moveTo>
                  <a:lnTo>
                    <a:pt x="214226" y="0"/>
                  </a:lnTo>
                  <a:lnTo>
                    <a:pt x="214226" y="219438"/>
                  </a:lnTo>
                  <a:lnTo>
                    <a:pt x="152788" y="219438"/>
                  </a:lnTo>
                  <a:lnTo>
                    <a:pt x="152788" y="57328"/>
                  </a:lnTo>
                  <a:lnTo>
                    <a:pt x="61718" y="57328"/>
                  </a:lnTo>
                  <a:lnTo>
                    <a:pt x="61718" y="219438"/>
                  </a:lnTo>
                  <a:lnTo>
                    <a:pt x="275" y="219438"/>
                  </a:lnTo>
                  <a:lnTo>
                    <a:pt x="2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A0F9E81-D68F-3C9A-136C-B504167A1A77}"/>
                </a:ext>
              </a:extLst>
            </p:cNvPr>
            <p:cNvSpPr/>
            <p:nvPr/>
          </p:nvSpPr>
          <p:spPr>
            <a:xfrm>
              <a:off x="11276714" y="1262999"/>
              <a:ext cx="239461" cy="230974"/>
            </a:xfrm>
            <a:custGeom>
              <a:avLst/>
              <a:gdLst>
                <a:gd name="connsiteX0" fmla="*/ 178018 w 239461"/>
                <a:gd name="connsiteY0" fmla="*/ 5760 h 230974"/>
                <a:gd name="connsiteX1" fmla="*/ 239461 w 239461"/>
                <a:gd name="connsiteY1" fmla="*/ 5760 h 230974"/>
                <a:gd name="connsiteX2" fmla="*/ 239461 w 239461"/>
                <a:gd name="connsiteY2" fmla="*/ 225199 h 230974"/>
                <a:gd name="connsiteX3" fmla="*/ 178018 w 239461"/>
                <a:gd name="connsiteY3" fmla="*/ 225199 h 230974"/>
                <a:gd name="connsiteX4" fmla="*/ 178018 w 239461"/>
                <a:gd name="connsiteY4" fmla="*/ 193654 h 230974"/>
                <a:gd name="connsiteX5" fmla="*/ 146475 w 239461"/>
                <a:gd name="connsiteY5" fmla="*/ 221359 h 230974"/>
                <a:gd name="connsiteX6" fmla="*/ 105602 w 239461"/>
                <a:gd name="connsiteY6" fmla="*/ 230959 h 230974"/>
                <a:gd name="connsiteX7" fmla="*/ 0 w 239461"/>
                <a:gd name="connsiteY7" fmla="*/ 116028 h 230974"/>
                <a:gd name="connsiteX8" fmla="*/ 106975 w 239461"/>
                <a:gd name="connsiteY8" fmla="*/ 0 h 230974"/>
                <a:gd name="connsiteX9" fmla="*/ 178018 w 239461"/>
                <a:gd name="connsiteY9" fmla="*/ 34836 h 230974"/>
                <a:gd name="connsiteX10" fmla="*/ 178018 w 239461"/>
                <a:gd name="connsiteY10" fmla="*/ 5760 h 230974"/>
                <a:gd name="connsiteX11" fmla="*/ 176100 w 239461"/>
                <a:gd name="connsiteY11" fmla="*/ 115754 h 230974"/>
                <a:gd name="connsiteX12" fmla="*/ 171985 w 239461"/>
                <a:gd name="connsiteY12" fmla="*/ 93536 h 230974"/>
                <a:gd name="connsiteX13" fmla="*/ 159639 w 239461"/>
                <a:gd name="connsiteY13" fmla="*/ 74609 h 230974"/>
                <a:gd name="connsiteX14" fmla="*/ 140985 w 239461"/>
                <a:gd name="connsiteY14" fmla="*/ 61991 h 230974"/>
                <a:gd name="connsiteX15" fmla="*/ 119047 w 239461"/>
                <a:gd name="connsiteY15" fmla="*/ 57328 h 230974"/>
                <a:gd name="connsiteX16" fmla="*/ 79273 w 239461"/>
                <a:gd name="connsiteY16" fmla="*/ 75158 h 230974"/>
                <a:gd name="connsiteX17" fmla="*/ 63086 w 239461"/>
                <a:gd name="connsiteY17" fmla="*/ 115754 h 230974"/>
                <a:gd name="connsiteX18" fmla="*/ 79548 w 239461"/>
                <a:gd name="connsiteY18" fmla="*/ 156076 h 230974"/>
                <a:gd name="connsiteX19" fmla="*/ 119590 w 239461"/>
                <a:gd name="connsiteY19" fmla="*/ 173631 h 230974"/>
                <a:gd name="connsiteX20" fmla="*/ 159914 w 239461"/>
                <a:gd name="connsiteY20" fmla="*/ 156350 h 230974"/>
                <a:gd name="connsiteX21" fmla="*/ 176100 w 239461"/>
                <a:gd name="connsiteY21" fmla="*/ 115754 h 230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39461" h="230974">
                  <a:moveTo>
                    <a:pt x="178018" y="5760"/>
                  </a:moveTo>
                  <a:lnTo>
                    <a:pt x="239461" y="5760"/>
                  </a:lnTo>
                  <a:lnTo>
                    <a:pt x="239461" y="225199"/>
                  </a:lnTo>
                  <a:lnTo>
                    <a:pt x="178018" y="225199"/>
                  </a:lnTo>
                  <a:lnTo>
                    <a:pt x="178018" y="193654"/>
                  </a:lnTo>
                  <a:cubicBezTo>
                    <a:pt x="169787" y="205175"/>
                    <a:pt x="159089" y="214775"/>
                    <a:pt x="146475" y="221359"/>
                  </a:cubicBezTo>
                  <a:cubicBezTo>
                    <a:pt x="133854" y="227941"/>
                    <a:pt x="119865" y="231233"/>
                    <a:pt x="105602" y="230959"/>
                  </a:cubicBezTo>
                  <a:cubicBezTo>
                    <a:pt x="44982" y="230959"/>
                    <a:pt x="0" y="184054"/>
                    <a:pt x="0" y="116028"/>
                  </a:cubicBezTo>
                  <a:cubicBezTo>
                    <a:pt x="0" y="48276"/>
                    <a:pt x="44158" y="0"/>
                    <a:pt x="106975" y="0"/>
                  </a:cubicBezTo>
                  <a:cubicBezTo>
                    <a:pt x="135227" y="0"/>
                    <a:pt x="163479" y="12344"/>
                    <a:pt x="178018" y="34836"/>
                  </a:cubicBezTo>
                  <a:lnTo>
                    <a:pt x="178018" y="5760"/>
                  </a:lnTo>
                  <a:close/>
                  <a:moveTo>
                    <a:pt x="176100" y="115754"/>
                  </a:moveTo>
                  <a:cubicBezTo>
                    <a:pt x="176100" y="108073"/>
                    <a:pt x="174727" y="100668"/>
                    <a:pt x="171985" y="93536"/>
                  </a:cubicBezTo>
                  <a:cubicBezTo>
                    <a:pt x="169243" y="86404"/>
                    <a:pt x="164853" y="80095"/>
                    <a:pt x="159639" y="74609"/>
                  </a:cubicBezTo>
                  <a:cubicBezTo>
                    <a:pt x="154431" y="69123"/>
                    <a:pt x="148117" y="65009"/>
                    <a:pt x="140985" y="61991"/>
                  </a:cubicBezTo>
                  <a:cubicBezTo>
                    <a:pt x="134128" y="58974"/>
                    <a:pt x="126447" y="57603"/>
                    <a:pt x="119047" y="57328"/>
                  </a:cubicBezTo>
                  <a:cubicBezTo>
                    <a:pt x="103959" y="57877"/>
                    <a:pt x="89696" y="64186"/>
                    <a:pt x="79273" y="75158"/>
                  </a:cubicBezTo>
                  <a:cubicBezTo>
                    <a:pt x="68850" y="86130"/>
                    <a:pt x="63086" y="100668"/>
                    <a:pt x="63086" y="115754"/>
                  </a:cubicBezTo>
                  <a:cubicBezTo>
                    <a:pt x="63086" y="130840"/>
                    <a:pt x="69119" y="145378"/>
                    <a:pt x="79548" y="156076"/>
                  </a:cubicBezTo>
                  <a:cubicBezTo>
                    <a:pt x="89970" y="166773"/>
                    <a:pt x="104509" y="173082"/>
                    <a:pt x="119590" y="173631"/>
                  </a:cubicBezTo>
                  <a:cubicBezTo>
                    <a:pt x="134678" y="173357"/>
                    <a:pt x="149216" y="167047"/>
                    <a:pt x="159914" y="156350"/>
                  </a:cubicBezTo>
                  <a:cubicBezTo>
                    <a:pt x="170062" y="145378"/>
                    <a:pt x="176100" y="130840"/>
                    <a:pt x="176100" y="115754"/>
                  </a:cubicBez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A6EDDB0-7568-3902-A52F-9694810E91B5}"/>
                </a:ext>
              </a:extLst>
            </p:cNvPr>
            <p:cNvSpPr/>
            <p:nvPr/>
          </p:nvSpPr>
          <p:spPr>
            <a:xfrm>
              <a:off x="11558734" y="1268756"/>
              <a:ext cx="217241" cy="219438"/>
            </a:xfrm>
            <a:custGeom>
              <a:avLst/>
              <a:gdLst>
                <a:gd name="connsiteX0" fmla="*/ 142084 w 217241"/>
                <a:gd name="connsiteY0" fmla="*/ 219438 h 219438"/>
                <a:gd name="connsiteX1" fmla="*/ 93262 w 217241"/>
                <a:gd name="connsiteY1" fmla="*/ 139618 h 219438"/>
                <a:gd name="connsiteX2" fmla="*/ 59520 w 217241"/>
                <a:gd name="connsiteY2" fmla="*/ 139618 h 219438"/>
                <a:gd name="connsiteX3" fmla="*/ 59520 w 217241"/>
                <a:gd name="connsiteY3" fmla="*/ 219438 h 219438"/>
                <a:gd name="connsiteX4" fmla="*/ 0 w 217241"/>
                <a:gd name="connsiteY4" fmla="*/ 219438 h 219438"/>
                <a:gd name="connsiteX5" fmla="*/ 0 w 217241"/>
                <a:gd name="connsiteY5" fmla="*/ 0 h 219438"/>
                <a:gd name="connsiteX6" fmla="*/ 59520 w 217241"/>
                <a:gd name="connsiteY6" fmla="*/ 0 h 219438"/>
                <a:gd name="connsiteX7" fmla="*/ 59520 w 217241"/>
                <a:gd name="connsiteY7" fmla="*/ 87227 h 219438"/>
                <a:gd name="connsiteX8" fmla="*/ 91338 w 217241"/>
                <a:gd name="connsiteY8" fmla="*/ 87227 h 219438"/>
                <a:gd name="connsiteX9" fmla="*/ 141535 w 217241"/>
                <a:gd name="connsiteY9" fmla="*/ 274 h 219438"/>
                <a:gd name="connsiteX10" fmla="*/ 209286 w 217241"/>
                <a:gd name="connsiteY10" fmla="*/ 274 h 219438"/>
                <a:gd name="connsiteX11" fmla="*/ 144008 w 217241"/>
                <a:gd name="connsiteY11" fmla="*/ 108622 h 219438"/>
                <a:gd name="connsiteX12" fmla="*/ 217242 w 217241"/>
                <a:gd name="connsiteY12" fmla="*/ 219438 h 219438"/>
                <a:gd name="connsiteX13" fmla="*/ 142084 w 217241"/>
                <a:gd name="connsiteY13" fmla="*/ 219438 h 21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7241" h="219438">
                  <a:moveTo>
                    <a:pt x="142084" y="219438"/>
                  </a:moveTo>
                  <a:lnTo>
                    <a:pt x="93262" y="139618"/>
                  </a:lnTo>
                  <a:lnTo>
                    <a:pt x="59520" y="139618"/>
                  </a:lnTo>
                  <a:lnTo>
                    <a:pt x="59520" y="219438"/>
                  </a:lnTo>
                  <a:lnTo>
                    <a:pt x="0" y="219438"/>
                  </a:lnTo>
                  <a:lnTo>
                    <a:pt x="0" y="0"/>
                  </a:lnTo>
                  <a:lnTo>
                    <a:pt x="59520" y="0"/>
                  </a:lnTo>
                  <a:lnTo>
                    <a:pt x="59520" y="87227"/>
                  </a:lnTo>
                  <a:lnTo>
                    <a:pt x="91338" y="87227"/>
                  </a:lnTo>
                  <a:lnTo>
                    <a:pt x="141535" y="274"/>
                  </a:lnTo>
                  <a:lnTo>
                    <a:pt x="209286" y="274"/>
                  </a:lnTo>
                  <a:lnTo>
                    <a:pt x="144008" y="108622"/>
                  </a:lnTo>
                  <a:lnTo>
                    <a:pt x="217242" y="219438"/>
                  </a:lnTo>
                  <a:lnTo>
                    <a:pt x="142084" y="219438"/>
                  </a:ln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7C57E5A-6136-C67B-A1C0-6120B520C45A}"/>
                </a:ext>
              </a:extLst>
            </p:cNvPr>
            <p:cNvSpPr/>
            <p:nvPr/>
          </p:nvSpPr>
          <p:spPr>
            <a:xfrm>
              <a:off x="11771598" y="1263548"/>
              <a:ext cx="230753" cy="230410"/>
            </a:xfrm>
            <a:custGeom>
              <a:avLst/>
              <a:gdLst>
                <a:gd name="connsiteX0" fmla="*/ 229588 w 230753"/>
                <a:gd name="connsiteY0" fmla="*/ 134955 h 230410"/>
                <a:gd name="connsiteX1" fmla="*/ 64735 w 230753"/>
                <a:gd name="connsiteY1" fmla="*/ 134955 h 230410"/>
                <a:gd name="connsiteX2" fmla="*/ 120964 w 230753"/>
                <a:gd name="connsiteY2" fmla="*/ 175825 h 230410"/>
                <a:gd name="connsiteX3" fmla="*/ 152507 w 230753"/>
                <a:gd name="connsiteY3" fmla="*/ 168968 h 230410"/>
                <a:gd name="connsiteX4" fmla="*/ 178567 w 230753"/>
                <a:gd name="connsiteY4" fmla="*/ 150041 h 230410"/>
                <a:gd name="connsiteX5" fmla="*/ 214226 w 230753"/>
                <a:gd name="connsiteY5" fmla="*/ 186248 h 230410"/>
                <a:gd name="connsiteX6" fmla="*/ 117123 w 230753"/>
                <a:gd name="connsiteY6" fmla="*/ 230410 h 230410"/>
                <a:gd name="connsiteX7" fmla="*/ 0 w 230753"/>
                <a:gd name="connsiteY7" fmla="*/ 115479 h 230410"/>
                <a:gd name="connsiteX8" fmla="*/ 116574 w 230753"/>
                <a:gd name="connsiteY8" fmla="*/ 0 h 230410"/>
                <a:gd name="connsiteX9" fmla="*/ 230681 w 230753"/>
                <a:gd name="connsiteY9" fmla="*/ 111913 h 230410"/>
                <a:gd name="connsiteX10" fmla="*/ 229588 w 230753"/>
                <a:gd name="connsiteY10" fmla="*/ 134955 h 230410"/>
                <a:gd name="connsiteX11" fmla="*/ 168969 w 230753"/>
                <a:gd name="connsiteY11" fmla="*/ 94907 h 230410"/>
                <a:gd name="connsiteX12" fmla="*/ 118223 w 230753"/>
                <a:gd name="connsiteY12" fmla="*/ 52665 h 230410"/>
                <a:gd name="connsiteX13" fmla="*/ 64735 w 230753"/>
                <a:gd name="connsiteY13" fmla="*/ 94907 h 230410"/>
                <a:gd name="connsiteX14" fmla="*/ 168969 w 230753"/>
                <a:gd name="connsiteY14" fmla="*/ 94907 h 230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0753" h="230410">
                  <a:moveTo>
                    <a:pt x="229588" y="134955"/>
                  </a:moveTo>
                  <a:lnTo>
                    <a:pt x="64735" y="134955"/>
                  </a:lnTo>
                  <a:cubicBezTo>
                    <a:pt x="71317" y="160739"/>
                    <a:pt x="92163" y="175825"/>
                    <a:pt x="120964" y="175825"/>
                  </a:cubicBezTo>
                  <a:cubicBezTo>
                    <a:pt x="131936" y="175825"/>
                    <a:pt x="142634" y="173356"/>
                    <a:pt x="152507" y="168968"/>
                  </a:cubicBezTo>
                  <a:cubicBezTo>
                    <a:pt x="162387" y="164579"/>
                    <a:pt x="171435" y="157996"/>
                    <a:pt x="178567" y="150041"/>
                  </a:cubicBezTo>
                  <a:lnTo>
                    <a:pt x="214226" y="186248"/>
                  </a:lnTo>
                  <a:cubicBezTo>
                    <a:pt x="193655" y="213952"/>
                    <a:pt x="155523" y="230410"/>
                    <a:pt x="117123" y="230410"/>
                  </a:cubicBezTo>
                  <a:cubicBezTo>
                    <a:pt x="49372" y="230410"/>
                    <a:pt x="0" y="182957"/>
                    <a:pt x="0" y="115479"/>
                  </a:cubicBezTo>
                  <a:cubicBezTo>
                    <a:pt x="0" y="44436"/>
                    <a:pt x="54037" y="0"/>
                    <a:pt x="116574" y="0"/>
                  </a:cubicBezTo>
                  <a:cubicBezTo>
                    <a:pt x="179117" y="0"/>
                    <a:pt x="230681" y="44711"/>
                    <a:pt x="230681" y="111913"/>
                  </a:cubicBezTo>
                  <a:cubicBezTo>
                    <a:pt x="230956" y="117399"/>
                    <a:pt x="230412" y="125080"/>
                    <a:pt x="229588" y="134955"/>
                  </a:cubicBezTo>
                  <a:close/>
                  <a:moveTo>
                    <a:pt x="168969" y="94907"/>
                  </a:moveTo>
                  <a:cubicBezTo>
                    <a:pt x="167045" y="69123"/>
                    <a:pt x="145925" y="52665"/>
                    <a:pt x="118223" y="52665"/>
                  </a:cubicBezTo>
                  <a:cubicBezTo>
                    <a:pt x="92712" y="52665"/>
                    <a:pt x="71317" y="65283"/>
                    <a:pt x="64735" y="94907"/>
                  </a:cubicBezTo>
                  <a:lnTo>
                    <a:pt x="168969" y="94907"/>
                  </a:ln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25A7F55-5F21-D5E3-6818-E50979B2B506}"/>
                </a:ext>
              </a:extLst>
            </p:cNvPr>
            <p:cNvSpPr/>
            <p:nvPr/>
          </p:nvSpPr>
          <p:spPr>
            <a:xfrm>
              <a:off x="12015993" y="1268756"/>
              <a:ext cx="198038" cy="219438"/>
            </a:xfrm>
            <a:custGeom>
              <a:avLst/>
              <a:gdLst>
                <a:gd name="connsiteX0" fmla="*/ 198039 w 198038"/>
                <a:gd name="connsiteY0" fmla="*/ 0 h 219438"/>
                <a:gd name="connsiteX1" fmla="*/ 198039 w 198038"/>
                <a:gd name="connsiteY1" fmla="*/ 57328 h 219438"/>
                <a:gd name="connsiteX2" fmla="*/ 130013 w 198038"/>
                <a:gd name="connsiteY2" fmla="*/ 57328 h 219438"/>
                <a:gd name="connsiteX3" fmla="*/ 130013 w 198038"/>
                <a:gd name="connsiteY3" fmla="*/ 219438 h 219438"/>
                <a:gd name="connsiteX4" fmla="*/ 68026 w 198038"/>
                <a:gd name="connsiteY4" fmla="*/ 219438 h 219438"/>
                <a:gd name="connsiteX5" fmla="*/ 68026 w 198038"/>
                <a:gd name="connsiteY5" fmla="*/ 57328 h 219438"/>
                <a:gd name="connsiteX6" fmla="*/ 0 w 198038"/>
                <a:gd name="connsiteY6" fmla="*/ 57328 h 219438"/>
                <a:gd name="connsiteX7" fmla="*/ 0 w 198038"/>
                <a:gd name="connsiteY7" fmla="*/ 0 h 219438"/>
                <a:gd name="connsiteX8" fmla="*/ 198039 w 198038"/>
                <a:gd name="connsiteY8" fmla="*/ 0 h 21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8038" h="219438">
                  <a:moveTo>
                    <a:pt x="198039" y="0"/>
                  </a:moveTo>
                  <a:lnTo>
                    <a:pt x="198039" y="57328"/>
                  </a:lnTo>
                  <a:lnTo>
                    <a:pt x="130013" y="57328"/>
                  </a:lnTo>
                  <a:lnTo>
                    <a:pt x="130013" y="219438"/>
                  </a:lnTo>
                  <a:lnTo>
                    <a:pt x="68026" y="219438"/>
                  </a:lnTo>
                  <a:lnTo>
                    <a:pt x="68026" y="57328"/>
                  </a:lnTo>
                  <a:lnTo>
                    <a:pt x="0" y="57328"/>
                  </a:lnTo>
                  <a:lnTo>
                    <a:pt x="0" y="0"/>
                  </a:lnTo>
                  <a:lnTo>
                    <a:pt x="198039" y="0"/>
                  </a:ln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53053BE-6479-83AA-3516-02B0128CB016}"/>
                </a:ext>
              </a:extLst>
            </p:cNvPr>
            <p:cNvSpPr/>
            <p:nvPr/>
          </p:nvSpPr>
          <p:spPr>
            <a:xfrm>
              <a:off x="12331430" y="1207204"/>
              <a:ext cx="55467" cy="61426"/>
            </a:xfrm>
            <a:custGeom>
              <a:avLst/>
              <a:gdLst>
                <a:gd name="connsiteX0" fmla="*/ 40111 w 55467"/>
                <a:gd name="connsiteY0" fmla="*/ 61426 h 61426"/>
                <a:gd name="connsiteX1" fmla="*/ 27509 w 55467"/>
                <a:gd name="connsiteY1" fmla="*/ 40340 h 61426"/>
                <a:gd name="connsiteX2" fmla="*/ 15131 w 55467"/>
                <a:gd name="connsiteY2" fmla="*/ 61426 h 61426"/>
                <a:gd name="connsiteX3" fmla="*/ 231 w 55467"/>
                <a:gd name="connsiteY3" fmla="*/ 61426 h 61426"/>
                <a:gd name="connsiteX4" fmla="*/ 19484 w 55467"/>
                <a:gd name="connsiteY4" fmla="*/ 29567 h 61426"/>
                <a:gd name="connsiteX5" fmla="*/ 0 w 55467"/>
                <a:gd name="connsiteY5" fmla="*/ 0 h 61426"/>
                <a:gd name="connsiteX6" fmla="*/ 15587 w 55467"/>
                <a:gd name="connsiteY6" fmla="*/ 0 h 61426"/>
                <a:gd name="connsiteX7" fmla="*/ 28196 w 55467"/>
                <a:gd name="connsiteY7" fmla="*/ 19711 h 61426"/>
                <a:gd name="connsiteX8" fmla="*/ 40111 w 55467"/>
                <a:gd name="connsiteY8" fmla="*/ 0 h 61426"/>
                <a:gd name="connsiteX9" fmla="*/ 55011 w 55467"/>
                <a:gd name="connsiteY9" fmla="*/ 0 h 61426"/>
                <a:gd name="connsiteX10" fmla="*/ 35758 w 55467"/>
                <a:gd name="connsiteY10" fmla="*/ 30484 h 61426"/>
                <a:gd name="connsiteX11" fmla="*/ 55467 w 55467"/>
                <a:gd name="connsiteY11" fmla="*/ 61426 h 61426"/>
                <a:gd name="connsiteX12" fmla="*/ 40111 w 55467"/>
                <a:gd name="connsiteY12" fmla="*/ 61426 h 61426"/>
                <a:gd name="connsiteX13" fmla="*/ 40111 w 55467"/>
                <a:gd name="connsiteY13" fmla="*/ 61426 h 61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467" h="61426">
                  <a:moveTo>
                    <a:pt x="40111" y="61426"/>
                  </a:moveTo>
                  <a:lnTo>
                    <a:pt x="27509" y="40340"/>
                  </a:lnTo>
                  <a:lnTo>
                    <a:pt x="15131" y="61426"/>
                  </a:lnTo>
                  <a:lnTo>
                    <a:pt x="231" y="61426"/>
                  </a:lnTo>
                  <a:lnTo>
                    <a:pt x="19484" y="29567"/>
                  </a:lnTo>
                  <a:lnTo>
                    <a:pt x="0" y="0"/>
                  </a:lnTo>
                  <a:lnTo>
                    <a:pt x="15587" y="0"/>
                  </a:lnTo>
                  <a:lnTo>
                    <a:pt x="28196" y="19711"/>
                  </a:lnTo>
                  <a:lnTo>
                    <a:pt x="40111" y="0"/>
                  </a:lnTo>
                  <a:lnTo>
                    <a:pt x="55011" y="0"/>
                  </a:lnTo>
                  <a:lnTo>
                    <a:pt x="35758" y="30484"/>
                  </a:lnTo>
                  <a:lnTo>
                    <a:pt x="55467" y="61426"/>
                  </a:lnTo>
                  <a:lnTo>
                    <a:pt x="40111" y="61426"/>
                  </a:lnTo>
                  <a:lnTo>
                    <a:pt x="40111" y="61426"/>
                  </a:ln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B78F211-0D73-7BA7-1A2E-D16C43B6C988}"/>
                </a:ext>
              </a:extLst>
            </p:cNvPr>
            <p:cNvSpPr/>
            <p:nvPr/>
          </p:nvSpPr>
          <p:spPr>
            <a:xfrm>
              <a:off x="12388721" y="1207204"/>
              <a:ext cx="46299" cy="62572"/>
            </a:xfrm>
            <a:custGeom>
              <a:avLst/>
              <a:gdLst>
                <a:gd name="connsiteX0" fmla="*/ 46300 w 46299"/>
                <a:gd name="connsiteY0" fmla="*/ 40569 h 62572"/>
                <a:gd name="connsiteX1" fmla="*/ 22694 w 46299"/>
                <a:gd name="connsiteY1" fmla="*/ 62573 h 62572"/>
                <a:gd name="connsiteX2" fmla="*/ 0 w 46299"/>
                <a:gd name="connsiteY2" fmla="*/ 41944 h 62572"/>
                <a:gd name="connsiteX3" fmla="*/ 12609 w 46299"/>
                <a:gd name="connsiteY3" fmla="*/ 41944 h 62572"/>
                <a:gd name="connsiteX4" fmla="*/ 23837 w 46299"/>
                <a:gd name="connsiteY4" fmla="*/ 50654 h 62572"/>
                <a:gd name="connsiteX5" fmla="*/ 33467 w 46299"/>
                <a:gd name="connsiteY5" fmla="*/ 40340 h 62572"/>
                <a:gd name="connsiteX6" fmla="*/ 22694 w 46299"/>
                <a:gd name="connsiteY6" fmla="*/ 30484 h 62572"/>
                <a:gd name="connsiteX7" fmla="*/ 12609 w 46299"/>
                <a:gd name="connsiteY7" fmla="*/ 35527 h 62572"/>
                <a:gd name="connsiteX8" fmla="*/ 462 w 46299"/>
                <a:gd name="connsiteY8" fmla="*/ 35527 h 62572"/>
                <a:gd name="connsiteX9" fmla="*/ 4584 w 46299"/>
                <a:gd name="connsiteY9" fmla="*/ 0 h 62572"/>
                <a:gd name="connsiteX10" fmla="*/ 44464 w 46299"/>
                <a:gd name="connsiteY10" fmla="*/ 0 h 62572"/>
                <a:gd name="connsiteX11" fmla="*/ 43090 w 46299"/>
                <a:gd name="connsiteY11" fmla="*/ 11918 h 62572"/>
                <a:gd name="connsiteX12" fmla="*/ 14438 w 46299"/>
                <a:gd name="connsiteY12" fmla="*/ 11918 h 62572"/>
                <a:gd name="connsiteX13" fmla="*/ 13295 w 46299"/>
                <a:gd name="connsiteY13" fmla="*/ 23608 h 62572"/>
                <a:gd name="connsiteX14" fmla="*/ 25442 w 46299"/>
                <a:gd name="connsiteY14" fmla="*/ 20170 h 62572"/>
                <a:gd name="connsiteX15" fmla="*/ 46300 w 46299"/>
                <a:gd name="connsiteY15" fmla="*/ 40569 h 62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299" h="62572">
                  <a:moveTo>
                    <a:pt x="46300" y="40569"/>
                  </a:moveTo>
                  <a:cubicBezTo>
                    <a:pt x="46300" y="54092"/>
                    <a:pt x="36214" y="62573"/>
                    <a:pt x="22694" y="62573"/>
                  </a:cubicBezTo>
                  <a:cubicBezTo>
                    <a:pt x="11004" y="62573"/>
                    <a:pt x="1149" y="56155"/>
                    <a:pt x="0" y="41944"/>
                  </a:cubicBezTo>
                  <a:lnTo>
                    <a:pt x="12609" y="41944"/>
                  </a:lnTo>
                  <a:cubicBezTo>
                    <a:pt x="13527" y="48133"/>
                    <a:pt x="18335" y="50654"/>
                    <a:pt x="23837" y="50654"/>
                  </a:cubicBezTo>
                  <a:cubicBezTo>
                    <a:pt x="30488" y="50654"/>
                    <a:pt x="33467" y="46070"/>
                    <a:pt x="33467" y="40340"/>
                  </a:cubicBezTo>
                  <a:cubicBezTo>
                    <a:pt x="33467" y="34380"/>
                    <a:pt x="28883" y="30484"/>
                    <a:pt x="22694" y="30484"/>
                  </a:cubicBezTo>
                  <a:cubicBezTo>
                    <a:pt x="17423" y="30484"/>
                    <a:pt x="14213" y="33005"/>
                    <a:pt x="12609" y="35527"/>
                  </a:cubicBezTo>
                  <a:lnTo>
                    <a:pt x="462" y="35527"/>
                  </a:lnTo>
                  <a:lnTo>
                    <a:pt x="4584" y="0"/>
                  </a:lnTo>
                  <a:lnTo>
                    <a:pt x="44464" y="0"/>
                  </a:lnTo>
                  <a:lnTo>
                    <a:pt x="43090" y="11918"/>
                  </a:lnTo>
                  <a:lnTo>
                    <a:pt x="14438" y="11918"/>
                  </a:lnTo>
                  <a:lnTo>
                    <a:pt x="13295" y="23608"/>
                  </a:lnTo>
                  <a:cubicBezTo>
                    <a:pt x="13295" y="23608"/>
                    <a:pt x="16274" y="20170"/>
                    <a:pt x="25442" y="20170"/>
                  </a:cubicBezTo>
                  <a:cubicBezTo>
                    <a:pt x="36676" y="20170"/>
                    <a:pt x="46300" y="27505"/>
                    <a:pt x="46300" y="40569"/>
                  </a:cubicBez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5DDF128-033D-FDA0-0647-5CB8914C8B90}"/>
                </a:ext>
              </a:extLst>
            </p:cNvPr>
            <p:cNvSpPr/>
            <p:nvPr/>
          </p:nvSpPr>
          <p:spPr>
            <a:xfrm>
              <a:off x="12263579" y="1154714"/>
              <a:ext cx="126753" cy="113703"/>
            </a:xfrm>
            <a:custGeom>
              <a:avLst/>
              <a:gdLst>
                <a:gd name="connsiteX0" fmla="*/ 126753 w 126753"/>
                <a:gd name="connsiteY0" fmla="*/ 44924 h 113703"/>
                <a:gd name="connsiteX1" fmla="*/ 53862 w 126753"/>
                <a:gd name="connsiteY1" fmla="*/ 0 h 113703"/>
                <a:gd name="connsiteX2" fmla="*/ 0 w 126753"/>
                <a:gd name="connsiteY2" fmla="*/ 0 h 113703"/>
                <a:gd name="connsiteX3" fmla="*/ 7338 w 126753"/>
                <a:gd name="connsiteY3" fmla="*/ 49508 h 113703"/>
                <a:gd name="connsiteX4" fmla="*/ 60051 w 126753"/>
                <a:gd name="connsiteY4" fmla="*/ 113685 h 113703"/>
                <a:gd name="connsiteX5" fmla="*/ 61200 w 126753"/>
                <a:gd name="connsiteY5" fmla="*/ 112768 h 113703"/>
                <a:gd name="connsiteX6" fmla="*/ 60513 w 126753"/>
                <a:gd name="connsiteY6" fmla="*/ 111852 h 113703"/>
                <a:gd name="connsiteX7" fmla="*/ 33467 w 126753"/>
                <a:gd name="connsiteY7" fmla="*/ 46758 h 113703"/>
                <a:gd name="connsiteX8" fmla="*/ 30026 w 126753"/>
                <a:gd name="connsiteY8" fmla="*/ 24296 h 113703"/>
                <a:gd name="connsiteX9" fmla="*/ 60738 w 126753"/>
                <a:gd name="connsiteY9" fmla="*/ 24296 h 113703"/>
                <a:gd name="connsiteX10" fmla="*/ 124917 w 126753"/>
                <a:gd name="connsiteY10" fmla="*/ 45612 h 113703"/>
                <a:gd name="connsiteX11" fmla="*/ 125835 w 126753"/>
                <a:gd name="connsiteY11" fmla="*/ 46070 h 113703"/>
                <a:gd name="connsiteX12" fmla="*/ 126753 w 126753"/>
                <a:gd name="connsiteY12" fmla="*/ 45153 h 113703"/>
                <a:gd name="connsiteX13" fmla="*/ 126753 w 126753"/>
                <a:gd name="connsiteY13" fmla="*/ 44924 h 113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753" h="113703">
                  <a:moveTo>
                    <a:pt x="126753" y="44924"/>
                  </a:moveTo>
                  <a:cubicBezTo>
                    <a:pt x="119877" y="18566"/>
                    <a:pt x="98557" y="0"/>
                    <a:pt x="53862" y="0"/>
                  </a:cubicBezTo>
                  <a:lnTo>
                    <a:pt x="0" y="0"/>
                  </a:lnTo>
                  <a:lnTo>
                    <a:pt x="7338" y="49508"/>
                  </a:lnTo>
                  <a:cubicBezTo>
                    <a:pt x="12833" y="94203"/>
                    <a:pt x="29795" y="108414"/>
                    <a:pt x="60051" y="113685"/>
                  </a:cubicBezTo>
                  <a:cubicBezTo>
                    <a:pt x="60282" y="113685"/>
                    <a:pt x="61200" y="113914"/>
                    <a:pt x="61200" y="112768"/>
                  </a:cubicBezTo>
                  <a:cubicBezTo>
                    <a:pt x="61200" y="112310"/>
                    <a:pt x="60969" y="112081"/>
                    <a:pt x="60513" y="111852"/>
                  </a:cubicBezTo>
                  <a:cubicBezTo>
                    <a:pt x="40111" y="103371"/>
                    <a:pt x="37819" y="75179"/>
                    <a:pt x="33467" y="46758"/>
                  </a:cubicBezTo>
                  <a:lnTo>
                    <a:pt x="30026" y="24296"/>
                  </a:lnTo>
                  <a:lnTo>
                    <a:pt x="60738" y="24296"/>
                  </a:lnTo>
                  <a:cubicBezTo>
                    <a:pt x="89159" y="24296"/>
                    <a:pt x="110935" y="23837"/>
                    <a:pt x="124917" y="45612"/>
                  </a:cubicBezTo>
                  <a:cubicBezTo>
                    <a:pt x="125148" y="45841"/>
                    <a:pt x="125373" y="46070"/>
                    <a:pt x="125835" y="46070"/>
                  </a:cubicBezTo>
                  <a:cubicBezTo>
                    <a:pt x="126291" y="46070"/>
                    <a:pt x="126753" y="45612"/>
                    <a:pt x="126753" y="45153"/>
                  </a:cubicBezTo>
                  <a:cubicBezTo>
                    <a:pt x="126753" y="44924"/>
                    <a:pt x="126753" y="44924"/>
                    <a:pt x="126753" y="44924"/>
                  </a:cubicBezTo>
                  <a:close/>
                </a:path>
              </a:pathLst>
            </a:custGeom>
            <a:solidFill>
              <a:srgbClr val="5FAF2D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EB36E85E-9D78-87C1-F515-A893F85AE15C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409080" y="2410123"/>
            <a:ext cx="3384000" cy="460800"/>
          </a:xfrm>
          <a:noFill/>
        </p:spPr>
        <p:txBody>
          <a:bodyPr vert="horz" wrap="square" lIns="0" tIns="45720" rIns="91440" bIns="45720" rtlCol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lang="en-US" sz="2400">
                <a:solidFill>
                  <a:srgbClr val="0088FE"/>
                </a:solidFill>
                <a:latin typeface="+mj-lt"/>
              </a:defRPr>
            </a:lvl1pPr>
          </a:lstStyle>
          <a:p>
            <a:pPr marL="114300" lvl="0" indent="-342900">
              <a:spcBef>
                <a:spcPct val="0"/>
              </a:spcBef>
            </a:pPr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B3DB1CAD-6202-65BA-8CDA-C6866DE82099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4409080" y="2963284"/>
            <a:ext cx="3383999" cy="338554"/>
          </a:xfrm>
          <a:noFill/>
        </p:spPr>
        <p:txBody>
          <a:bodyPr vert="horz" wrap="square" lIns="0" tIns="45720" rIns="91440" bIns="45720" rtlCol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lang="en-US" sz="1600">
                <a:solidFill>
                  <a:schemeClr val="tx1"/>
                </a:solidFill>
                <a:latin typeface="+mn-lt"/>
              </a:defRPr>
            </a:lvl1pPr>
          </a:lstStyle>
          <a:p>
            <a:pPr marL="114300" lvl="0" indent="-342900">
              <a:spcBef>
                <a:spcPct val="0"/>
              </a:spcBef>
            </a:pPr>
            <a:endParaRPr lang="en-US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6E058053-F761-A158-9DFB-88747B4287B5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8220626" y="2410123"/>
            <a:ext cx="3384000" cy="460800"/>
          </a:xfrm>
          <a:noFill/>
        </p:spPr>
        <p:txBody>
          <a:bodyPr vert="horz" wrap="square" lIns="0" tIns="45720" rIns="91440" bIns="45720" rtlCol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lang="en-US" sz="2400">
                <a:solidFill>
                  <a:srgbClr val="0088FE"/>
                </a:solidFill>
                <a:latin typeface="+mj-lt"/>
              </a:defRPr>
            </a:lvl1pPr>
          </a:lstStyle>
          <a:p>
            <a:pPr marL="114300" lvl="0" indent="-342900">
              <a:spcBef>
                <a:spcPct val="0"/>
              </a:spcBef>
            </a:pPr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D0F812B4-C86C-30F5-6B87-158BBA2FB8DC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8220626" y="2963284"/>
            <a:ext cx="3383999" cy="338554"/>
          </a:xfrm>
          <a:noFill/>
        </p:spPr>
        <p:txBody>
          <a:bodyPr vert="horz" wrap="square" lIns="0" tIns="45720" rIns="91440" bIns="45720" rtlCol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lang="en-US" sz="1600">
                <a:solidFill>
                  <a:schemeClr val="tx1"/>
                </a:solidFill>
                <a:latin typeface="+mn-lt"/>
              </a:defRPr>
            </a:lvl1pPr>
          </a:lstStyle>
          <a:p>
            <a:pPr marL="114300" lvl="0" indent="-342900"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100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3 колонки с цифр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A071A-3AAE-6C7E-6BFC-BE8307779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456" y="846000"/>
            <a:ext cx="11113200" cy="648000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5BB9DB-0310-9B11-A669-905BBC9AB6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3903" y="6356350"/>
            <a:ext cx="2743200" cy="365125"/>
          </a:xfrm>
        </p:spPr>
        <p:txBody>
          <a:bodyPr/>
          <a:lstStyle/>
          <a:p>
            <a:fld id="{89633FC2-6416-484F-B445-9CAE3A212806}" type="datetime1">
              <a:rPr lang="ru-RU" smtClean="0"/>
              <a:t>21.03.2024</a:t>
            </a:fld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47887B-E3DC-429C-9FC9-F367D61AD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79411" y="6356350"/>
            <a:ext cx="2743200" cy="365125"/>
          </a:xfrm>
        </p:spPr>
        <p:txBody>
          <a:bodyPr/>
          <a:lstStyle/>
          <a:p>
            <a:fld id="{1D41C7BD-C484-49EB-A7F4-79A7D48E10F6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90A8DACC-0A8B-45D4-2B73-14035814738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51723" y="2334906"/>
            <a:ext cx="950400" cy="830997"/>
          </a:xfrm>
          <a:noFill/>
        </p:spPr>
        <p:txBody>
          <a:bodyPr vert="horz" wrap="square" lIns="0" tIns="45720" rIns="91440" bIns="45720" rtlCol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lang="en-US" sz="4800">
                <a:solidFill>
                  <a:srgbClr val="0088FE"/>
                </a:solidFill>
                <a:latin typeface="+mj-lt"/>
              </a:defRPr>
            </a:lvl1pPr>
          </a:lstStyle>
          <a:p>
            <a:pPr marL="114300" lvl="0" indent="-342900">
              <a:spcBef>
                <a:spcPct val="0"/>
              </a:spcBef>
            </a:pPr>
            <a:r>
              <a:rPr lang="en-US" dirty="0"/>
              <a:t>#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6E4CE01A-146C-A2B5-9868-8C3786490FA1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587375" y="3177379"/>
            <a:ext cx="3383999" cy="369332"/>
          </a:xfrm>
          <a:noFill/>
        </p:spPr>
        <p:txBody>
          <a:bodyPr vert="horz" wrap="square" lIns="0" tIns="45720" rIns="91440" bIns="45720" rtlCol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lang="en-US" sz="1800">
                <a:solidFill>
                  <a:schemeClr val="tx1"/>
                </a:solidFill>
                <a:latin typeface="+mj-lt"/>
              </a:defRPr>
            </a:lvl1pPr>
          </a:lstStyle>
          <a:p>
            <a:pPr marL="114300" lvl="0" indent="-342900">
              <a:spcBef>
                <a:spcPct val="0"/>
              </a:spcBef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DE0D1B-33BE-EDD7-B4EF-DF0C010AC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1456" y="414033"/>
            <a:ext cx="5760000" cy="230400"/>
          </a:xfrm>
        </p:spPr>
        <p:txBody>
          <a:bodyPr/>
          <a:lstStyle>
            <a:lvl1pPr algn="l">
              <a:defRPr sz="1000" spc="5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EEA4A45-3C4D-F81E-2891-7BD8FAA1CAB0}"/>
              </a:ext>
            </a:extLst>
          </p:cNvPr>
          <p:cNvGrpSpPr/>
          <p:nvPr userDrawn="1"/>
        </p:nvGrpSpPr>
        <p:grpSpPr>
          <a:xfrm>
            <a:off x="10722827" y="456942"/>
            <a:ext cx="883637" cy="144583"/>
            <a:chOff x="10354404" y="1153536"/>
            <a:chExt cx="2080616" cy="340437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66174FE-3AE9-1CD1-9D91-C8128B00A1F1}"/>
                </a:ext>
              </a:extLst>
            </p:cNvPr>
            <p:cNvSpPr/>
            <p:nvPr/>
          </p:nvSpPr>
          <p:spPr>
            <a:xfrm>
              <a:off x="10477754" y="1153536"/>
              <a:ext cx="299331" cy="115932"/>
            </a:xfrm>
            <a:custGeom>
              <a:avLst/>
              <a:gdLst>
                <a:gd name="connsiteX0" fmla="*/ 299331 w 299331"/>
                <a:gd name="connsiteY0" fmla="*/ 0 h 115932"/>
                <a:gd name="connsiteX1" fmla="*/ 0 w 299331"/>
                <a:gd name="connsiteY1" fmla="*/ 0 h 115932"/>
                <a:gd name="connsiteX2" fmla="*/ 0 w 299331"/>
                <a:gd name="connsiteY2" fmla="*/ 115933 h 115932"/>
                <a:gd name="connsiteX3" fmla="*/ 299331 w 299331"/>
                <a:gd name="connsiteY3" fmla="*/ 115933 h 115932"/>
                <a:gd name="connsiteX4" fmla="*/ 299331 w 299331"/>
                <a:gd name="connsiteY4" fmla="*/ 0 h 115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9331" h="115932">
                  <a:moveTo>
                    <a:pt x="299331" y="0"/>
                  </a:moveTo>
                  <a:lnTo>
                    <a:pt x="0" y="0"/>
                  </a:lnTo>
                  <a:lnTo>
                    <a:pt x="0" y="115933"/>
                  </a:lnTo>
                  <a:lnTo>
                    <a:pt x="299331" y="115933"/>
                  </a:lnTo>
                  <a:lnTo>
                    <a:pt x="299331" y="0"/>
                  </a:lnTo>
                  <a:close/>
                </a:path>
              </a:pathLst>
            </a:custGeom>
            <a:gradFill>
              <a:gsLst>
                <a:gs pos="0">
                  <a:srgbClr val="00F0FF"/>
                </a:gs>
                <a:gs pos="50000">
                  <a:srgbClr val="00BAFF"/>
                </a:gs>
                <a:gs pos="100000">
                  <a:srgbClr val="0184FF"/>
                </a:gs>
              </a:gsLst>
              <a:lin ang="1028483" scaled="1"/>
            </a:gra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DE5E191-E114-CFBD-503A-95DD76F1C5BF}"/>
                </a:ext>
              </a:extLst>
            </p:cNvPr>
            <p:cNvSpPr/>
            <p:nvPr/>
          </p:nvSpPr>
          <p:spPr>
            <a:xfrm>
              <a:off x="10354404" y="1153536"/>
              <a:ext cx="123367" cy="336507"/>
            </a:xfrm>
            <a:custGeom>
              <a:avLst/>
              <a:gdLst>
                <a:gd name="connsiteX0" fmla="*/ 0 w 123367"/>
                <a:gd name="connsiteY0" fmla="*/ 336508 h 336507"/>
                <a:gd name="connsiteX1" fmla="*/ 0 w 123367"/>
                <a:gd name="connsiteY1" fmla="*/ 116208 h 336507"/>
                <a:gd name="connsiteX2" fmla="*/ 123368 w 123367"/>
                <a:gd name="connsiteY2" fmla="*/ 0 h 336507"/>
                <a:gd name="connsiteX3" fmla="*/ 123368 w 123367"/>
                <a:gd name="connsiteY3" fmla="*/ 336508 h 336507"/>
                <a:gd name="connsiteX4" fmla="*/ 0 w 123367"/>
                <a:gd name="connsiteY4" fmla="*/ 336508 h 336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367" h="336507">
                  <a:moveTo>
                    <a:pt x="0" y="336508"/>
                  </a:moveTo>
                  <a:lnTo>
                    <a:pt x="0" y="116208"/>
                  </a:lnTo>
                  <a:lnTo>
                    <a:pt x="123368" y="0"/>
                  </a:lnTo>
                  <a:lnTo>
                    <a:pt x="123368" y="336508"/>
                  </a:lnTo>
                  <a:lnTo>
                    <a:pt x="0" y="336508"/>
                  </a:lnTo>
                  <a:close/>
                </a:path>
              </a:pathLst>
            </a:custGeom>
            <a:gradFill>
              <a:gsLst>
                <a:gs pos="0">
                  <a:srgbClr val="0184FF"/>
                </a:gs>
                <a:gs pos="50000">
                  <a:srgbClr val="1897F9"/>
                </a:gs>
                <a:gs pos="100000">
                  <a:srgbClr val="2FAAF4"/>
                </a:gs>
              </a:gsLst>
              <a:lin ang="16200000" scaled="1"/>
            </a:gra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9048665-CCAA-1DB9-0A5A-901E9F020BEC}"/>
                </a:ext>
              </a:extLst>
            </p:cNvPr>
            <p:cNvSpPr/>
            <p:nvPr/>
          </p:nvSpPr>
          <p:spPr>
            <a:xfrm>
              <a:off x="10777132" y="1153536"/>
              <a:ext cx="123644" cy="336507"/>
            </a:xfrm>
            <a:custGeom>
              <a:avLst/>
              <a:gdLst>
                <a:gd name="connsiteX0" fmla="*/ 123644 w 123644"/>
                <a:gd name="connsiteY0" fmla="*/ 336508 h 336507"/>
                <a:gd name="connsiteX1" fmla="*/ 123644 w 123644"/>
                <a:gd name="connsiteY1" fmla="*/ 116208 h 336507"/>
                <a:gd name="connsiteX2" fmla="*/ 0 w 123644"/>
                <a:gd name="connsiteY2" fmla="*/ 0 h 336507"/>
                <a:gd name="connsiteX3" fmla="*/ 0 w 123644"/>
                <a:gd name="connsiteY3" fmla="*/ 336508 h 336507"/>
                <a:gd name="connsiteX4" fmla="*/ 123644 w 123644"/>
                <a:gd name="connsiteY4" fmla="*/ 336508 h 336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644" h="336507">
                  <a:moveTo>
                    <a:pt x="123644" y="336508"/>
                  </a:moveTo>
                  <a:lnTo>
                    <a:pt x="123644" y="116208"/>
                  </a:lnTo>
                  <a:lnTo>
                    <a:pt x="0" y="0"/>
                  </a:lnTo>
                  <a:lnTo>
                    <a:pt x="0" y="336508"/>
                  </a:lnTo>
                  <a:lnTo>
                    <a:pt x="123644" y="336508"/>
                  </a:lnTo>
                  <a:close/>
                </a:path>
              </a:pathLst>
            </a:custGeom>
            <a:gradFill>
              <a:gsLst>
                <a:gs pos="17000">
                  <a:srgbClr val="0184FF"/>
                </a:gs>
                <a:gs pos="91000">
                  <a:srgbClr val="04BBE4"/>
                </a:gs>
              </a:gsLst>
              <a:lin ang="16200000" scaled="1"/>
            </a:gra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217BE19-3222-A2ED-0A10-D974AC513099}"/>
                </a:ext>
              </a:extLst>
            </p:cNvPr>
            <p:cNvSpPr/>
            <p:nvPr/>
          </p:nvSpPr>
          <p:spPr>
            <a:xfrm>
              <a:off x="11030427" y="1268756"/>
              <a:ext cx="214225" cy="219438"/>
            </a:xfrm>
            <a:custGeom>
              <a:avLst/>
              <a:gdLst>
                <a:gd name="connsiteX0" fmla="*/ 0 w 214225"/>
                <a:gd name="connsiteY0" fmla="*/ 0 h 219438"/>
                <a:gd name="connsiteX1" fmla="*/ 214226 w 214225"/>
                <a:gd name="connsiteY1" fmla="*/ 0 h 219438"/>
                <a:gd name="connsiteX2" fmla="*/ 214226 w 214225"/>
                <a:gd name="connsiteY2" fmla="*/ 219438 h 219438"/>
                <a:gd name="connsiteX3" fmla="*/ 152788 w 214225"/>
                <a:gd name="connsiteY3" fmla="*/ 219438 h 219438"/>
                <a:gd name="connsiteX4" fmla="*/ 152788 w 214225"/>
                <a:gd name="connsiteY4" fmla="*/ 57328 h 219438"/>
                <a:gd name="connsiteX5" fmla="*/ 61718 w 214225"/>
                <a:gd name="connsiteY5" fmla="*/ 57328 h 219438"/>
                <a:gd name="connsiteX6" fmla="*/ 61718 w 214225"/>
                <a:gd name="connsiteY6" fmla="*/ 219438 h 219438"/>
                <a:gd name="connsiteX7" fmla="*/ 275 w 214225"/>
                <a:gd name="connsiteY7" fmla="*/ 219438 h 219438"/>
                <a:gd name="connsiteX8" fmla="*/ 275 w 214225"/>
                <a:gd name="connsiteY8" fmla="*/ 0 h 219438"/>
                <a:gd name="connsiteX9" fmla="*/ 0 w 214225"/>
                <a:gd name="connsiteY9" fmla="*/ 0 h 21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225" h="219438">
                  <a:moveTo>
                    <a:pt x="0" y="0"/>
                  </a:moveTo>
                  <a:lnTo>
                    <a:pt x="214226" y="0"/>
                  </a:lnTo>
                  <a:lnTo>
                    <a:pt x="214226" y="219438"/>
                  </a:lnTo>
                  <a:lnTo>
                    <a:pt x="152788" y="219438"/>
                  </a:lnTo>
                  <a:lnTo>
                    <a:pt x="152788" y="57328"/>
                  </a:lnTo>
                  <a:lnTo>
                    <a:pt x="61718" y="57328"/>
                  </a:lnTo>
                  <a:lnTo>
                    <a:pt x="61718" y="219438"/>
                  </a:lnTo>
                  <a:lnTo>
                    <a:pt x="275" y="219438"/>
                  </a:lnTo>
                  <a:lnTo>
                    <a:pt x="2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A0F9E81-D68F-3C9A-136C-B504167A1A77}"/>
                </a:ext>
              </a:extLst>
            </p:cNvPr>
            <p:cNvSpPr/>
            <p:nvPr/>
          </p:nvSpPr>
          <p:spPr>
            <a:xfrm>
              <a:off x="11276714" y="1262999"/>
              <a:ext cx="239461" cy="230974"/>
            </a:xfrm>
            <a:custGeom>
              <a:avLst/>
              <a:gdLst>
                <a:gd name="connsiteX0" fmla="*/ 178018 w 239461"/>
                <a:gd name="connsiteY0" fmla="*/ 5760 h 230974"/>
                <a:gd name="connsiteX1" fmla="*/ 239461 w 239461"/>
                <a:gd name="connsiteY1" fmla="*/ 5760 h 230974"/>
                <a:gd name="connsiteX2" fmla="*/ 239461 w 239461"/>
                <a:gd name="connsiteY2" fmla="*/ 225199 h 230974"/>
                <a:gd name="connsiteX3" fmla="*/ 178018 w 239461"/>
                <a:gd name="connsiteY3" fmla="*/ 225199 h 230974"/>
                <a:gd name="connsiteX4" fmla="*/ 178018 w 239461"/>
                <a:gd name="connsiteY4" fmla="*/ 193654 h 230974"/>
                <a:gd name="connsiteX5" fmla="*/ 146475 w 239461"/>
                <a:gd name="connsiteY5" fmla="*/ 221359 h 230974"/>
                <a:gd name="connsiteX6" fmla="*/ 105602 w 239461"/>
                <a:gd name="connsiteY6" fmla="*/ 230959 h 230974"/>
                <a:gd name="connsiteX7" fmla="*/ 0 w 239461"/>
                <a:gd name="connsiteY7" fmla="*/ 116028 h 230974"/>
                <a:gd name="connsiteX8" fmla="*/ 106975 w 239461"/>
                <a:gd name="connsiteY8" fmla="*/ 0 h 230974"/>
                <a:gd name="connsiteX9" fmla="*/ 178018 w 239461"/>
                <a:gd name="connsiteY9" fmla="*/ 34836 h 230974"/>
                <a:gd name="connsiteX10" fmla="*/ 178018 w 239461"/>
                <a:gd name="connsiteY10" fmla="*/ 5760 h 230974"/>
                <a:gd name="connsiteX11" fmla="*/ 176100 w 239461"/>
                <a:gd name="connsiteY11" fmla="*/ 115754 h 230974"/>
                <a:gd name="connsiteX12" fmla="*/ 171985 w 239461"/>
                <a:gd name="connsiteY12" fmla="*/ 93536 h 230974"/>
                <a:gd name="connsiteX13" fmla="*/ 159639 w 239461"/>
                <a:gd name="connsiteY13" fmla="*/ 74609 h 230974"/>
                <a:gd name="connsiteX14" fmla="*/ 140985 w 239461"/>
                <a:gd name="connsiteY14" fmla="*/ 61991 h 230974"/>
                <a:gd name="connsiteX15" fmla="*/ 119047 w 239461"/>
                <a:gd name="connsiteY15" fmla="*/ 57328 h 230974"/>
                <a:gd name="connsiteX16" fmla="*/ 79273 w 239461"/>
                <a:gd name="connsiteY16" fmla="*/ 75158 h 230974"/>
                <a:gd name="connsiteX17" fmla="*/ 63086 w 239461"/>
                <a:gd name="connsiteY17" fmla="*/ 115754 h 230974"/>
                <a:gd name="connsiteX18" fmla="*/ 79548 w 239461"/>
                <a:gd name="connsiteY18" fmla="*/ 156076 h 230974"/>
                <a:gd name="connsiteX19" fmla="*/ 119590 w 239461"/>
                <a:gd name="connsiteY19" fmla="*/ 173631 h 230974"/>
                <a:gd name="connsiteX20" fmla="*/ 159914 w 239461"/>
                <a:gd name="connsiteY20" fmla="*/ 156350 h 230974"/>
                <a:gd name="connsiteX21" fmla="*/ 176100 w 239461"/>
                <a:gd name="connsiteY21" fmla="*/ 115754 h 230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39461" h="230974">
                  <a:moveTo>
                    <a:pt x="178018" y="5760"/>
                  </a:moveTo>
                  <a:lnTo>
                    <a:pt x="239461" y="5760"/>
                  </a:lnTo>
                  <a:lnTo>
                    <a:pt x="239461" y="225199"/>
                  </a:lnTo>
                  <a:lnTo>
                    <a:pt x="178018" y="225199"/>
                  </a:lnTo>
                  <a:lnTo>
                    <a:pt x="178018" y="193654"/>
                  </a:lnTo>
                  <a:cubicBezTo>
                    <a:pt x="169787" y="205175"/>
                    <a:pt x="159089" y="214775"/>
                    <a:pt x="146475" y="221359"/>
                  </a:cubicBezTo>
                  <a:cubicBezTo>
                    <a:pt x="133854" y="227941"/>
                    <a:pt x="119865" y="231233"/>
                    <a:pt x="105602" y="230959"/>
                  </a:cubicBezTo>
                  <a:cubicBezTo>
                    <a:pt x="44982" y="230959"/>
                    <a:pt x="0" y="184054"/>
                    <a:pt x="0" y="116028"/>
                  </a:cubicBezTo>
                  <a:cubicBezTo>
                    <a:pt x="0" y="48276"/>
                    <a:pt x="44158" y="0"/>
                    <a:pt x="106975" y="0"/>
                  </a:cubicBezTo>
                  <a:cubicBezTo>
                    <a:pt x="135227" y="0"/>
                    <a:pt x="163479" y="12344"/>
                    <a:pt x="178018" y="34836"/>
                  </a:cubicBezTo>
                  <a:lnTo>
                    <a:pt x="178018" y="5760"/>
                  </a:lnTo>
                  <a:close/>
                  <a:moveTo>
                    <a:pt x="176100" y="115754"/>
                  </a:moveTo>
                  <a:cubicBezTo>
                    <a:pt x="176100" y="108073"/>
                    <a:pt x="174727" y="100668"/>
                    <a:pt x="171985" y="93536"/>
                  </a:cubicBezTo>
                  <a:cubicBezTo>
                    <a:pt x="169243" y="86404"/>
                    <a:pt x="164853" y="80095"/>
                    <a:pt x="159639" y="74609"/>
                  </a:cubicBezTo>
                  <a:cubicBezTo>
                    <a:pt x="154431" y="69123"/>
                    <a:pt x="148117" y="65009"/>
                    <a:pt x="140985" y="61991"/>
                  </a:cubicBezTo>
                  <a:cubicBezTo>
                    <a:pt x="134128" y="58974"/>
                    <a:pt x="126447" y="57603"/>
                    <a:pt x="119047" y="57328"/>
                  </a:cubicBezTo>
                  <a:cubicBezTo>
                    <a:pt x="103959" y="57877"/>
                    <a:pt x="89696" y="64186"/>
                    <a:pt x="79273" y="75158"/>
                  </a:cubicBezTo>
                  <a:cubicBezTo>
                    <a:pt x="68850" y="86130"/>
                    <a:pt x="63086" y="100668"/>
                    <a:pt x="63086" y="115754"/>
                  </a:cubicBezTo>
                  <a:cubicBezTo>
                    <a:pt x="63086" y="130840"/>
                    <a:pt x="69119" y="145378"/>
                    <a:pt x="79548" y="156076"/>
                  </a:cubicBezTo>
                  <a:cubicBezTo>
                    <a:pt x="89970" y="166773"/>
                    <a:pt x="104509" y="173082"/>
                    <a:pt x="119590" y="173631"/>
                  </a:cubicBezTo>
                  <a:cubicBezTo>
                    <a:pt x="134678" y="173357"/>
                    <a:pt x="149216" y="167047"/>
                    <a:pt x="159914" y="156350"/>
                  </a:cubicBezTo>
                  <a:cubicBezTo>
                    <a:pt x="170062" y="145378"/>
                    <a:pt x="176100" y="130840"/>
                    <a:pt x="176100" y="115754"/>
                  </a:cubicBez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A6EDDB0-7568-3902-A52F-9694810E91B5}"/>
                </a:ext>
              </a:extLst>
            </p:cNvPr>
            <p:cNvSpPr/>
            <p:nvPr/>
          </p:nvSpPr>
          <p:spPr>
            <a:xfrm>
              <a:off x="11558734" y="1268756"/>
              <a:ext cx="217241" cy="219438"/>
            </a:xfrm>
            <a:custGeom>
              <a:avLst/>
              <a:gdLst>
                <a:gd name="connsiteX0" fmla="*/ 142084 w 217241"/>
                <a:gd name="connsiteY0" fmla="*/ 219438 h 219438"/>
                <a:gd name="connsiteX1" fmla="*/ 93262 w 217241"/>
                <a:gd name="connsiteY1" fmla="*/ 139618 h 219438"/>
                <a:gd name="connsiteX2" fmla="*/ 59520 w 217241"/>
                <a:gd name="connsiteY2" fmla="*/ 139618 h 219438"/>
                <a:gd name="connsiteX3" fmla="*/ 59520 w 217241"/>
                <a:gd name="connsiteY3" fmla="*/ 219438 h 219438"/>
                <a:gd name="connsiteX4" fmla="*/ 0 w 217241"/>
                <a:gd name="connsiteY4" fmla="*/ 219438 h 219438"/>
                <a:gd name="connsiteX5" fmla="*/ 0 w 217241"/>
                <a:gd name="connsiteY5" fmla="*/ 0 h 219438"/>
                <a:gd name="connsiteX6" fmla="*/ 59520 w 217241"/>
                <a:gd name="connsiteY6" fmla="*/ 0 h 219438"/>
                <a:gd name="connsiteX7" fmla="*/ 59520 w 217241"/>
                <a:gd name="connsiteY7" fmla="*/ 87227 h 219438"/>
                <a:gd name="connsiteX8" fmla="*/ 91338 w 217241"/>
                <a:gd name="connsiteY8" fmla="*/ 87227 h 219438"/>
                <a:gd name="connsiteX9" fmla="*/ 141535 w 217241"/>
                <a:gd name="connsiteY9" fmla="*/ 274 h 219438"/>
                <a:gd name="connsiteX10" fmla="*/ 209286 w 217241"/>
                <a:gd name="connsiteY10" fmla="*/ 274 h 219438"/>
                <a:gd name="connsiteX11" fmla="*/ 144008 w 217241"/>
                <a:gd name="connsiteY11" fmla="*/ 108622 h 219438"/>
                <a:gd name="connsiteX12" fmla="*/ 217242 w 217241"/>
                <a:gd name="connsiteY12" fmla="*/ 219438 h 219438"/>
                <a:gd name="connsiteX13" fmla="*/ 142084 w 217241"/>
                <a:gd name="connsiteY13" fmla="*/ 219438 h 21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7241" h="219438">
                  <a:moveTo>
                    <a:pt x="142084" y="219438"/>
                  </a:moveTo>
                  <a:lnTo>
                    <a:pt x="93262" y="139618"/>
                  </a:lnTo>
                  <a:lnTo>
                    <a:pt x="59520" y="139618"/>
                  </a:lnTo>
                  <a:lnTo>
                    <a:pt x="59520" y="219438"/>
                  </a:lnTo>
                  <a:lnTo>
                    <a:pt x="0" y="219438"/>
                  </a:lnTo>
                  <a:lnTo>
                    <a:pt x="0" y="0"/>
                  </a:lnTo>
                  <a:lnTo>
                    <a:pt x="59520" y="0"/>
                  </a:lnTo>
                  <a:lnTo>
                    <a:pt x="59520" y="87227"/>
                  </a:lnTo>
                  <a:lnTo>
                    <a:pt x="91338" y="87227"/>
                  </a:lnTo>
                  <a:lnTo>
                    <a:pt x="141535" y="274"/>
                  </a:lnTo>
                  <a:lnTo>
                    <a:pt x="209286" y="274"/>
                  </a:lnTo>
                  <a:lnTo>
                    <a:pt x="144008" y="108622"/>
                  </a:lnTo>
                  <a:lnTo>
                    <a:pt x="217242" y="219438"/>
                  </a:lnTo>
                  <a:lnTo>
                    <a:pt x="142084" y="219438"/>
                  </a:ln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7C57E5A-6136-C67B-A1C0-6120B520C45A}"/>
                </a:ext>
              </a:extLst>
            </p:cNvPr>
            <p:cNvSpPr/>
            <p:nvPr/>
          </p:nvSpPr>
          <p:spPr>
            <a:xfrm>
              <a:off x="11771598" y="1263548"/>
              <a:ext cx="230753" cy="230410"/>
            </a:xfrm>
            <a:custGeom>
              <a:avLst/>
              <a:gdLst>
                <a:gd name="connsiteX0" fmla="*/ 229588 w 230753"/>
                <a:gd name="connsiteY0" fmla="*/ 134955 h 230410"/>
                <a:gd name="connsiteX1" fmla="*/ 64735 w 230753"/>
                <a:gd name="connsiteY1" fmla="*/ 134955 h 230410"/>
                <a:gd name="connsiteX2" fmla="*/ 120964 w 230753"/>
                <a:gd name="connsiteY2" fmla="*/ 175825 h 230410"/>
                <a:gd name="connsiteX3" fmla="*/ 152507 w 230753"/>
                <a:gd name="connsiteY3" fmla="*/ 168968 h 230410"/>
                <a:gd name="connsiteX4" fmla="*/ 178567 w 230753"/>
                <a:gd name="connsiteY4" fmla="*/ 150041 h 230410"/>
                <a:gd name="connsiteX5" fmla="*/ 214226 w 230753"/>
                <a:gd name="connsiteY5" fmla="*/ 186248 h 230410"/>
                <a:gd name="connsiteX6" fmla="*/ 117123 w 230753"/>
                <a:gd name="connsiteY6" fmla="*/ 230410 h 230410"/>
                <a:gd name="connsiteX7" fmla="*/ 0 w 230753"/>
                <a:gd name="connsiteY7" fmla="*/ 115479 h 230410"/>
                <a:gd name="connsiteX8" fmla="*/ 116574 w 230753"/>
                <a:gd name="connsiteY8" fmla="*/ 0 h 230410"/>
                <a:gd name="connsiteX9" fmla="*/ 230681 w 230753"/>
                <a:gd name="connsiteY9" fmla="*/ 111913 h 230410"/>
                <a:gd name="connsiteX10" fmla="*/ 229588 w 230753"/>
                <a:gd name="connsiteY10" fmla="*/ 134955 h 230410"/>
                <a:gd name="connsiteX11" fmla="*/ 168969 w 230753"/>
                <a:gd name="connsiteY11" fmla="*/ 94907 h 230410"/>
                <a:gd name="connsiteX12" fmla="*/ 118223 w 230753"/>
                <a:gd name="connsiteY12" fmla="*/ 52665 h 230410"/>
                <a:gd name="connsiteX13" fmla="*/ 64735 w 230753"/>
                <a:gd name="connsiteY13" fmla="*/ 94907 h 230410"/>
                <a:gd name="connsiteX14" fmla="*/ 168969 w 230753"/>
                <a:gd name="connsiteY14" fmla="*/ 94907 h 230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0753" h="230410">
                  <a:moveTo>
                    <a:pt x="229588" y="134955"/>
                  </a:moveTo>
                  <a:lnTo>
                    <a:pt x="64735" y="134955"/>
                  </a:lnTo>
                  <a:cubicBezTo>
                    <a:pt x="71317" y="160739"/>
                    <a:pt x="92163" y="175825"/>
                    <a:pt x="120964" y="175825"/>
                  </a:cubicBezTo>
                  <a:cubicBezTo>
                    <a:pt x="131936" y="175825"/>
                    <a:pt x="142634" y="173356"/>
                    <a:pt x="152507" y="168968"/>
                  </a:cubicBezTo>
                  <a:cubicBezTo>
                    <a:pt x="162387" y="164579"/>
                    <a:pt x="171435" y="157996"/>
                    <a:pt x="178567" y="150041"/>
                  </a:cubicBezTo>
                  <a:lnTo>
                    <a:pt x="214226" y="186248"/>
                  </a:lnTo>
                  <a:cubicBezTo>
                    <a:pt x="193655" y="213952"/>
                    <a:pt x="155523" y="230410"/>
                    <a:pt x="117123" y="230410"/>
                  </a:cubicBezTo>
                  <a:cubicBezTo>
                    <a:pt x="49372" y="230410"/>
                    <a:pt x="0" y="182957"/>
                    <a:pt x="0" y="115479"/>
                  </a:cubicBezTo>
                  <a:cubicBezTo>
                    <a:pt x="0" y="44436"/>
                    <a:pt x="54037" y="0"/>
                    <a:pt x="116574" y="0"/>
                  </a:cubicBezTo>
                  <a:cubicBezTo>
                    <a:pt x="179117" y="0"/>
                    <a:pt x="230681" y="44711"/>
                    <a:pt x="230681" y="111913"/>
                  </a:cubicBezTo>
                  <a:cubicBezTo>
                    <a:pt x="230956" y="117399"/>
                    <a:pt x="230412" y="125080"/>
                    <a:pt x="229588" y="134955"/>
                  </a:cubicBezTo>
                  <a:close/>
                  <a:moveTo>
                    <a:pt x="168969" y="94907"/>
                  </a:moveTo>
                  <a:cubicBezTo>
                    <a:pt x="167045" y="69123"/>
                    <a:pt x="145925" y="52665"/>
                    <a:pt x="118223" y="52665"/>
                  </a:cubicBezTo>
                  <a:cubicBezTo>
                    <a:pt x="92712" y="52665"/>
                    <a:pt x="71317" y="65283"/>
                    <a:pt x="64735" y="94907"/>
                  </a:cubicBezTo>
                  <a:lnTo>
                    <a:pt x="168969" y="94907"/>
                  </a:ln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25A7F55-5F21-D5E3-6818-E50979B2B506}"/>
                </a:ext>
              </a:extLst>
            </p:cNvPr>
            <p:cNvSpPr/>
            <p:nvPr/>
          </p:nvSpPr>
          <p:spPr>
            <a:xfrm>
              <a:off x="12015993" y="1268756"/>
              <a:ext cx="198038" cy="219438"/>
            </a:xfrm>
            <a:custGeom>
              <a:avLst/>
              <a:gdLst>
                <a:gd name="connsiteX0" fmla="*/ 198039 w 198038"/>
                <a:gd name="connsiteY0" fmla="*/ 0 h 219438"/>
                <a:gd name="connsiteX1" fmla="*/ 198039 w 198038"/>
                <a:gd name="connsiteY1" fmla="*/ 57328 h 219438"/>
                <a:gd name="connsiteX2" fmla="*/ 130013 w 198038"/>
                <a:gd name="connsiteY2" fmla="*/ 57328 h 219438"/>
                <a:gd name="connsiteX3" fmla="*/ 130013 w 198038"/>
                <a:gd name="connsiteY3" fmla="*/ 219438 h 219438"/>
                <a:gd name="connsiteX4" fmla="*/ 68026 w 198038"/>
                <a:gd name="connsiteY4" fmla="*/ 219438 h 219438"/>
                <a:gd name="connsiteX5" fmla="*/ 68026 w 198038"/>
                <a:gd name="connsiteY5" fmla="*/ 57328 h 219438"/>
                <a:gd name="connsiteX6" fmla="*/ 0 w 198038"/>
                <a:gd name="connsiteY6" fmla="*/ 57328 h 219438"/>
                <a:gd name="connsiteX7" fmla="*/ 0 w 198038"/>
                <a:gd name="connsiteY7" fmla="*/ 0 h 219438"/>
                <a:gd name="connsiteX8" fmla="*/ 198039 w 198038"/>
                <a:gd name="connsiteY8" fmla="*/ 0 h 21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8038" h="219438">
                  <a:moveTo>
                    <a:pt x="198039" y="0"/>
                  </a:moveTo>
                  <a:lnTo>
                    <a:pt x="198039" y="57328"/>
                  </a:lnTo>
                  <a:lnTo>
                    <a:pt x="130013" y="57328"/>
                  </a:lnTo>
                  <a:lnTo>
                    <a:pt x="130013" y="219438"/>
                  </a:lnTo>
                  <a:lnTo>
                    <a:pt x="68026" y="219438"/>
                  </a:lnTo>
                  <a:lnTo>
                    <a:pt x="68026" y="57328"/>
                  </a:lnTo>
                  <a:lnTo>
                    <a:pt x="0" y="57328"/>
                  </a:lnTo>
                  <a:lnTo>
                    <a:pt x="0" y="0"/>
                  </a:lnTo>
                  <a:lnTo>
                    <a:pt x="198039" y="0"/>
                  </a:ln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53053BE-6479-83AA-3516-02B0128CB016}"/>
                </a:ext>
              </a:extLst>
            </p:cNvPr>
            <p:cNvSpPr/>
            <p:nvPr/>
          </p:nvSpPr>
          <p:spPr>
            <a:xfrm>
              <a:off x="12331430" y="1207204"/>
              <a:ext cx="55467" cy="61426"/>
            </a:xfrm>
            <a:custGeom>
              <a:avLst/>
              <a:gdLst>
                <a:gd name="connsiteX0" fmla="*/ 40111 w 55467"/>
                <a:gd name="connsiteY0" fmla="*/ 61426 h 61426"/>
                <a:gd name="connsiteX1" fmla="*/ 27509 w 55467"/>
                <a:gd name="connsiteY1" fmla="*/ 40340 h 61426"/>
                <a:gd name="connsiteX2" fmla="*/ 15131 w 55467"/>
                <a:gd name="connsiteY2" fmla="*/ 61426 h 61426"/>
                <a:gd name="connsiteX3" fmla="*/ 231 w 55467"/>
                <a:gd name="connsiteY3" fmla="*/ 61426 h 61426"/>
                <a:gd name="connsiteX4" fmla="*/ 19484 w 55467"/>
                <a:gd name="connsiteY4" fmla="*/ 29567 h 61426"/>
                <a:gd name="connsiteX5" fmla="*/ 0 w 55467"/>
                <a:gd name="connsiteY5" fmla="*/ 0 h 61426"/>
                <a:gd name="connsiteX6" fmla="*/ 15587 w 55467"/>
                <a:gd name="connsiteY6" fmla="*/ 0 h 61426"/>
                <a:gd name="connsiteX7" fmla="*/ 28196 w 55467"/>
                <a:gd name="connsiteY7" fmla="*/ 19711 h 61426"/>
                <a:gd name="connsiteX8" fmla="*/ 40111 w 55467"/>
                <a:gd name="connsiteY8" fmla="*/ 0 h 61426"/>
                <a:gd name="connsiteX9" fmla="*/ 55011 w 55467"/>
                <a:gd name="connsiteY9" fmla="*/ 0 h 61426"/>
                <a:gd name="connsiteX10" fmla="*/ 35758 w 55467"/>
                <a:gd name="connsiteY10" fmla="*/ 30484 h 61426"/>
                <a:gd name="connsiteX11" fmla="*/ 55467 w 55467"/>
                <a:gd name="connsiteY11" fmla="*/ 61426 h 61426"/>
                <a:gd name="connsiteX12" fmla="*/ 40111 w 55467"/>
                <a:gd name="connsiteY12" fmla="*/ 61426 h 61426"/>
                <a:gd name="connsiteX13" fmla="*/ 40111 w 55467"/>
                <a:gd name="connsiteY13" fmla="*/ 61426 h 61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467" h="61426">
                  <a:moveTo>
                    <a:pt x="40111" y="61426"/>
                  </a:moveTo>
                  <a:lnTo>
                    <a:pt x="27509" y="40340"/>
                  </a:lnTo>
                  <a:lnTo>
                    <a:pt x="15131" y="61426"/>
                  </a:lnTo>
                  <a:lnTo>
                    <a:pt x="231" y="61426"/>
                  </a:lnTo>
                  <a:lnTo>
                    <a:pt x="19484" y="29567"/>
                  </a:lnTo>
                  <a:lnTo>
                    <a:pt x="0" y="0"/>
                  </a:lnTo>
                  <a:lnTo>
                    <a:pt x="15587" y="0"/>
                  </a:lnTo>
                  <a:lnTo>
                    <a:pt x="28196" y="19711"/>
                  </a:lnTo>
                  <a:lnTo>
                    <a:pt x="40111" y="0"/>
                  </a:lnTo>
                  <a:lnTo>
                    <a:pt x="55011" y="0"/>
                  </a:lnTo>
                  <a:lnTo>
                    <a:pt x="35758" y="30484"/>
                  </a:lnTo>
                  <a:lnTo>
                    <a:pt x="55467" y="61426"/>
                  </a:lnTo>
                  <a:lnTo>
                    <a:pt x="40111" y="61426"/>
                  </a:lnTo>
                  <a:lnTo>
                    <a:pt x="40111" y="61426"/>
                  </a:ln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B78F211-0D73-7BA7-1A2E-D16C43B6C988}"/>
                </a:ext>
              </a:extLst>
            </p:cNvPr>
            <p:cNvSpPr/>
            <p:nvPr/>
          </p:nvSpPr>
          <p:spPr>
            <a:xfrm>
              <a:off x="12388721" y="1207204"/>
              <a:ext cx="46299" cy="62572"/>
            </a:xfrm>
            <a:custGeom>
              <a:avLst/>
              <a:gdLst>
                <a:gd name="connsiteX0" fmla="*/ 46300 w 46299"/>
                <a:gd name="connsiteY0" fmla="*/ 40569 h 62572"/>
                <a:gd name="connsiteX1" fmla="*/ 22694 w 46299"/>
                <a:gd name="connsiteY1" fmla="*/ 62573 h 62572"/>
                <a:gd name="connsiteX2" fmla="*/ 0 w 46299"/>
                <a:gd name="connsiteY2" fmla="*/ 41944 h 62572"/>
                <a:gd name="connsiteX3" fmla="*/ 12609 w 46299"/>
                <a:gd name="connsiteY3" fmla="*/ 41944 h 62572"/>
                <a:gd name="connsiteX4" fmla="*/ 23837 w 46299"/>
                <a:gd name="connsiteY4" fmla="*/ 50654 h 62572"/>
                <a:gd name="connsiteX5" fmla="*/ 33467 w 46299"/>
                <a:gd name="connsiteY5" fmla="*/ 40340 h 62572"/>
                <a:gd name="connsiteX6" fmla="*/ 22694 w 46299"/>
                <a:gd name="connsiteY6" fmla="*/ 30484 h 62572"/>
                <a:gd name="connsiteX7" fmla="*/ 12609 w 46299"/>
                <a:gd name="connsiteY7" fmla="*/ 35527 h 62572"/>
                <a:gd name="connsiteX8" fmla="*/ 462 w 46299"/>
                <a:gd name="connsiteY8" fmla="*/ 35527 h 62572"/>
                <a:gd name="connsiteX9" fmla="*/ 4584 w 46299"/>
                <a:gd name="connsiteY9" fmla="*/ 0 h 62572"/>
                <a:gd name="connsiteX10" fmla="*/ 44464 w 46299"/>
                <a:gd name="connsiteY10" fmla="*/ 0 h 62572"/>
                <a:gd name="connsiteX11" fmla="*/ 43090 w 46299"/>
                <a:gd name="connsiteY11" fmla="*/ 11918 h 62572"/>
                <a:gd name="connsiteX12" fmla="*/ 14438 w 46299"/>
                <a:gd name="connsiteY12" fmla="*/ 11918 h 62572"/>
                <a:gd name="connsiteX13" fmla="*/ 13295 w 46299"/>
                <a:gd name="connsiteY13" fmla="*/ 23608 h 62572"/>
                <a:gd name="connsiteX14" fmla="*/ 25442 w 46299"/>
                <a:gd name="connsiteY14" fmla="*/ 20170 h 62572"/>
                <a:gd name="connsiteX15" fmla="*/ 46300 w 46299"/>
                <a:gd name="connsiteY15" fmla="*/ 40569 h 62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299" h="62572">
                  <a:moveTo>
                    <a:pt x="46300" y="40569"/>
                  </a:moveTo>
                  <a:cubicBezTo>
                    <a:pt x="46300" y="54092"/>
                    <a:pt x="36214" y="62573"/>
                    <a:pt x="22694" y="62573"/>
                  </a:cubicBezTo>
                  <a:cubicBezTo>
                    <a:pt x="11004" y="62573"/>
                    <a:pt x="1149" y="56155"/>
                    <a:pt x="0" y="41944"/>
                  </a:cubicBezTo>
                  <a:lnTo>
                    <a:pt x="12609" y="41944"/>
                  </a:lnTo>
                  <a:cubicBezTo>
                    <a:pt x="13527" y="48133"/>
                    <a:pt x="18335" y="50654"/>
                    <a:pt x="23837" y="50654"/>
                  </a:cubicBezTo>
                  <a:cubicBezTo>
                    <a:pt x="30488" y="50654"/>
                    <a:pt x="33467" y="46070"/>
                    <a:pt x="33467" y="40340"/>
                  </a:cubicBezTo>
                  <a:cubicBezTo>
                    <a:pt x="33467" y="34380"/>
                    <a:pt x="28883" y="30484"/>
                    <a:pt x="22694" y="30484"/>
                  </a:cubicBezTo>
                  <a:cubicBezTo>
                    <a:pt x="17423" y="30484"/>
                    <a:pt x="14213" y="33005"/>
                    <a:pt x="12609" y="35527"/>
                  </a:cubicBezTo>
                  <a:lnTo>
                    <a:pt x="462" y="35527"/>
                  </a:lnTo>
                  <a:lnTo>
                    <a:pt x="4584" y="0"/>
                  </a:lnTo>
                  <a:lnTo>
                    <a:pt x="44464" y="0"/>
                  </a:lnTo>
                  <a:lnTo>
                    <a:pt x="43090" y="11918"/>
                  </a:lnTo>
                  <a:lnTo>
                    <a:pt x="14438" y="11918"/>
                  </a:lnTo>
                  <a:lnTo>
                    <a:pt x="13295" y="23608"/>
                  </a:lnTo>
                  <a:cubicBezTo>
                    <a:pt x="13295" y="23608"/>
                    <a:pt x="16274" y="20170"/>
                    <a:pt x="25442" y="20170"/>
                  </a:cubicBezTo>
                  <a:cubicBezTo>
                    <a:pt x="36676" y="20170"/>
                    <a:pt x="46300" y="27505"/>
                    <a:pt x="46300" y="40569"/>
                  </a:cubicBez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5DDF128-033D-FDA0-0647-5CB8914C8B90}"/>
                </a:ext>
              </a:extLst>
            </p:cNvPr>
            <p:cNvSpPr/>
            <p:nvPr/>
          </p:nvSpPr>
          <p:spPr>
            <a:xfrm>
              <a:off x="12263579" y="1154714"/>
              <a:ext cx="126753" cy="113703"/>
            </a:xfrm>
            <a:custGeom>
              <a:avLst/>
              <a:gdLst>
                <a:gd name="connsiteX0" fmla="*/ 126753 w 126753"/>
                <a:gd name="connsiteY0" fmla="*/ 44924 h 113703"/>
                <a:gd name="connsiteX1" fmla="*/ 53862 w 126753"/>
                <a:gd name="connsiteY1" fmla="*/ 0 h 113703"/>
                <a:gd name="connsiteX2" fmla="*/ 0 w 126753"/>
                <a:gd name="connsiteY2" fmla="*/ 0 h 113703"/>
                <a:gd name="connsiteX3" fmla="*/ 7338 w 126753"/>
                <a:gd name="connsiteY3" fmla="*/ 49508 h 113703"/>
                <a:gd name="connsiteX4" fmla="*/ 60051 w 126753"/>
                <a:gd name="connsiteY4" fmla="*/ 113685 h 113703"/>
                <a:gd name="connsiteX5" fmla="*/ 61200 w 126753"/>
                <a:gd name="connsiteY5" fmla="*/ 112768 h 113703"/>
                <a:gd name="connsiteX6" fmla="*/ 60513 w 126753"/>
                <a:gd name="connsiteY6" fmla="*/ 111852 h 113703"/>
                <a:gd name="connsiteX7" fmla="*/ 33467 w 126753"/>
                <a:gd name="connsiteY7" fmla="*/ 46758 h 113703"/>
                <a:gd name="connsiteX8" fmla="*/ 30026 w 126753"/>
                <a:gd name="connsiteY8" fmla="*/ 24296 h 113703"/>
                <a:gd name="connsiteX9" fmla="*/ 60738 w 126753"/>
                <a:gd name="connsiteY9" fmla="*/ 24296 h 113703"/>
                <a:gd name="connsiteX10" fmla="*/ 124917 w 126753"/>
                <a:gd name="connsiteY10" fmla="*/ 45612 h 113703"/>
                <a:gd name="connsiteX11" fmla="*/ 125835 w 126753"/>
                <a:gd name="connsiteY11" fmla="*/ 46070 h 113703"/>
                <a:gd name="connsiteX12" fmla="*/ 126753 w 126753"/>
                <a:gd name="connsiteY12" fmla="*/ 45153 h 113703"/>
                <a:gd name="connsiteX13" fmla="*/ 126753 w 126753"/>
                <a:gd name="connsiteY13" fmla="*/ 44924 h 113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753" h="113703">
                  <a:moveTo>
                    <a:pt x="126753" y="44924"/>
                  </a:moveTo>
                  <a:cubicBezTo>
                    <a:pt x="119877" y="18566"/>
                    <a:pt x="98557" y="0"/>
                    <a:pt x="53862" y="0"/>
                  </a:cubicBezTo>
                  <a:lnTo>
                    <a:pt x="0" y="0"/>
                  </a:lnTo>
                  <a:lnTo>
                    <a:pt x="7338" y="49508"/>
                  </a:lnTo>
                  <a:cubicBezTo>
                    <a:pt x="12833" y="94203"/>
                    <a:pt x="29795" y="108414"/>
                    <a:pt x="60051" y="113685"/>
                  </a:cubicBezTo>
                  <a:cubicBezTo>
                    <a:pt x="60282" y="113685"/>
                    <a:pt x="61200" y="113914"/>
                    <a:pt x="61200" y="112768"/>
                  </a:cubicBezTo>
                  <a:cubicBezTo>
                    <a:pt x="61200" y="112310"/>
                    <a:pt x="60969" y="112081"/>
                    <a:pt x="60513" y="111852"/>
                  </a:cubicBezTo>
                  <a:cubicBezTo>
                    <a:pt x="40111" y="103371"/>
                    <a:pt x="37819" y="75179"/>
                    <a:pt x="33467" y="46758"/>
                  </a:cubicBezTo>
                  <a:lnTo>
                    <a:pt x="30026" y="24296"/>
                  </a:lnTo>
                  <a:lnTo>
                    <a:pt x="60738" y="24296"/>
                  </a:lnTo>
                  <a:cubicBezTo>
                    <a:pt x="89159" y="24296"/>
                    <a:pt x="110935" y="23837"/>
                    <a:pt x="124917" y="45612"/>
                  </a:cubicBezTo>
                  <a:cubicBezTo>
                    <a:pt x="125148" y="45841"/>
                    <a:pt x="125373" y="46070"/>
                    <a:pt x="125835" y="46070"/>
                  </a:cubicBezTo>
                  <a:cubicBezTo>
                    <a:pt x="126291" y="46070"/>
                    <a:pt x="126753" y="45612"/>
                    <a:pt x="126753" y="45153"/>
                  </a:cubicBezTo>
                  <a:cubicBezTo>
                    <a:pt x="126753" y="44924"/>
                    <a:pt x="126753" y="44924"/>
                    <a:pt x="126753" y="44924"/>
                  </a:cubicBezTo>
                  <a:close/>
                </a:path>
              </a:pathLst>
            </a:custGeom>
            <a:solidFill>
              <a:srgbClr val="5FAF2D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D2D84D3D-F1C2-FBD6-62C4-F6D6DD50E56A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587375" y="3586494"/>
            <a:ext cx="3383999" cy="338554"/>
          </a:xfrm>
          <a:noFill/>
        </p:spPr>
        <p:txBody>
          <a:bodyPr vert="horz" wrap="square" lIns="0" tIns="45720" rIns="91440" bIns="45720" rtlCol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lang="en-US" sz="1600">
                <a:solidFill>
                  <a:schemeClr val="tx1"/>
                </a:solidFill>
                <a:latin typeface="+mn-lt"/>
              </a:defRPr>
            </a:lvl1pPr>
          </a:lstStyle>
          <a:p>
            <a:pPr marL="114300" lvl="0" indent="-342900">
              <a:spcBef>
                <a:spcPct val="0"/>
              </a:spcBef>
            </a:pPr>
            <a:endParaRPr lang="en-US" dirty="0"/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8470FB4B-F1E2-E32A-146E-A922C5CEFC98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4409080" y="3177379"/>
            <a:ext cx="3383999" cy="369332"/>
          </a:xfrm>
          <a:noFill/>
        </p:spPr>
        <p:txBody>
          <a:bodyPr vert="horz" wrap="square" lIns="0" tIns="45720" rIns="91440" bIns="45720" rtlCol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lang="en-US" sz="1800">
                <a:solidFill>
                  <a:schemeClr val="tx1"/>
                </a:solidFill>
                <a:latin typeface="+mj-lt"/>
              </a:defRPr>
            </a:lvl1pPr>
          </a:lstStyle>
          <a:p>
            <a:pPr marL="114300" lvl="0" indent="-342900">
              <a:spcBef>
                <a:spcPct val="0"/>
              </a:spcBef>
            </a:pPr>
            <a:endParaRPr lang="en-US" dirty="0"/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496F09C4-B081-3F74-B2B5-B900046F1763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409080" y="3586494"/>
            <a:ext cx="3383999" cy="338554"/>
          </a:xfrm>
          <a:noFill/>
        </p:spPr>
        <p:txBody>
          <a:bodyPr vert="horz" wrap="square" lIns="0" tIns="45720" rIns="91440" bIns="45720" rtlCol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lang="en-US" sz="1600">
                <a:solidFill>
                  <a:schemeClr val="tx1"/>
                </a:solidFill>
                <a:latin typeface="+mn-lt"/>
              </a:defRPr>
            </a:lvl1pPr>
          </a:lstStyle>
          <a:p>
            <a:pPr marL="114300" lvl="0" indent="-342900">
              <a:spcBef>
                <a:spcPct val="0"/>
              </a:spcBef>
            </a:pPr>
            <a:endParaRPr lang="en-US" dirty="0"/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C0C9C939-23CB-700C-DA6E-F4C63E30BC10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4378764" y="2334906"/>
            <a:ext cx="950400" cy="830997"/>
          </a:xfrm>
          <a:noFill/>
        </p:spPr>
        <p:txBody>
          <a:bodyPr vert="horz" wrap="square" lIns="0" tIns="45720" rIns="91440" bIns="45720" rtlCol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lang="en-US" sz="4800">
                <a:solidFill>
                  <a:srgbClr val="0088FE"/>
                </a:solidFill>
                <a:latin typeface="+mj-lt"/>
              </a:defRPr>
            </a:lvl1pPr>
          </a:lstStyle>
          <a:p>
            <a:pPr marL="114300" lvl="0" indent="-342900">
              <a:spcBef>
                <a:spcPct val="0"/>
              </a:spcBef>
            </a:pPr>
            <a:r>
              <a:rPr lang="en-US" dirty="0"/>
              <a:t>#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EEDF4AE7-6D4F-F089-9612-659BD8498326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8220626" y="3177379"/>
            <a:ext cx="3383999" cy="369332"/>
          </a:xfrm>
          <a:noFill/>
        </p:spPr>
        <p:txBody>
          <a:bodyPr vert="horz" wrap="square" lIns="0" tIns="45720" rIns="91440" bIns="45720" rtlCol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lang="en-US" sz="1800">
                <a:solidFill>
                  <a:schemeClr val="tx1"/>
                </a:solidFill>
                <a:latin typeface="+mj-lt"/>
              </a:defRPr>
            </a:lvl1pPr>
          </a:lstStyle>
          <a:p>
            <a:pPr marL="114300" lvl="0" indent="-342900">
              <a:spcBef>
                <a:spcPct val="0"/>
              </a:spcBef>
            </a:pPr>
            <a:endParaRPr lang="en-US" dirty="0"/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45802CD6-D80E-7E08-88A6-2E343E77B3A8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8220626" y="3586494"/>
            <a:ext cx="3383999" cy="338554"/>
          </a:xfrm>
          <a:noFill/>
        </p:spPr>
        <p:txBody>
          <a:bodyPr vert="horz" wrap="square" lIns="0" tIns="45720" rIns="91440" bIns="45720" rtlCol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lang="en-US" sz="1600">
                <a:solidFill>
                  <a:schemeClr val="tx1"/>
                </a:solidFill>
                <a:latin typeface="+mn-lt"/>
              </a:defRPr>
            </a:lvl1pPr>
          </a:lstStyle>
          <a:p>
            <a:pPr marL="114300" lvl="0" indent="-342900">
              <a:spcBef>
                <a:spcPct val="0"/>
              </a:spcBef>
            </a:pPr>
            <a:endParaRPr lang="en-US" dirty="0"/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45C74200-E422-61BE-DABB-3453A8040DF8}"/>
              </a:ext>
            </a:extLst>
          </p:cNvPr>
          <p:cNvSpPr>
            <a:spLocks noGrp="1"/>
          </p:cNvSpPr>
          <p:nvPr>
            <p:ph type="body" sz="half" idx="26" hasCustomPrompt="1"/>
          </p:nvPr>
        </p:nvSpPr>
        <p:spPr>
          <a:xfrm>
            <a:off x="8197766" y="2334906"/>
            <a:ext cx="950400" cy="830997"/>
          </a:xfrm>
          <a:noFill/>
        </p:spPr>
        <p:txBody>
          <a:bodyPr vert="horz" wrap="square" lIns="0" tIns="45720" rIns="91440" bIns="45720" rtlCol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lang="en-US" sz="4800">
                <a:solidFill>
                  <a:srgbClr val="0088FE"/>
                </a:solidFill>
                <a:latin typeface="+mj-lt"/>
              </a:defRPr>
            </a:lvl1pPr>
          </a:lstStyle>
          <a:p>
            <a:pPr marL="114300" lvl="0" indent="-342900">
              <a:spcBef>
                <a:spcPct val="0"/>
              </a:spcBef>
            </a:pPr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10083820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3 колонки с ико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A071A-3AAE-6C7E-6BFC-BE8307779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456" y="846000"/>
            <a:ext cx="11113200" cy="648000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5BB9DB-0310-9B11-A669-905BBC9AB6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3903" y="6356350"/>
            <a:ext cx="2743200" cy="365125"/>
          </a:xfrm>
        </p:spPr>
        <p:txBody>
          <a:bodyPr/>
          <a:lstStyle/>
          <a:p>
            <a:fld id="{89633FC2-6416-484F-B445-9CAE3A212806}" type="datetime1">
              <a:rPr lang="ru-RU" smtClean="0"/>
              <a:t>21.03.2024</a:t>
            </a:fld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47887B-E3DC-429C-9FC9-F367D61AD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79411" y="6356350"/>
            <a:ext cx="2743200" cy="365125"/>
          </a:xfrm>
        </p:spPr>
        <p:txBody>
          <a:bodyPr/>
          <a:lstStyle/>
          <a:p>
            <a:fld id="{1D41C7BD-C484-49EB-A7F4-79A7D48E10F6}" type="slidenum">
              <a:rPr lang="ru-RU" smtClean="0"/>
              <a:t>‹#›</a:t>
            </a:fld>
            <a:endParaRPr lang="ru-RU"/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6E4CE01A-146C-A2B5-9868-8C3786490FA1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587375" y="3177379"/>
            <a:ext cx="3383999" cy="369332"/>
          </a:xfrm>
          <a:noFill/>
        </p:spPr>
        <p:txBody>
          <a:bodyPr vert="horz" wrap="square" lIns="0" tIns="45720" rIns="91440" bIns="45720" rtlCol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lang="en-US" sz="1800">
                <a:solidFill>
                  <a:schemeClr val="tx1"/>
                </a:solidFill>
                <a:latin typeface="+mj-lt"/>
              </a:defRPr>
            </a:lvl1pPr>
          </a:lstStyle>
          <a:p>
            <a:pPr marL="114300" lvl="0" indent="-342900">
              <a:spcBef>
                <a:spcPct val="0"/>
              </a:spcBef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DE0D1B-33BE-EDD7-B4EF-DF0C010AC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1456" y="414033"/>
            <a:ext cx="5760000" cy="230400"/>
          </a:xfrm>
        </p:spPr>
        <p:txBody>
          <a:bodyPr/>
          <a:lstStyle>
            <a:lvl1pPr algn="l">
              <a:defRPr sz="1000" spc="5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EEA4A45-3C4D-F81E-2891-7BD8FAA1CAB0}"/>
              </a:ext>
            </a:extLst>
          </p:cNvPr>
          <p:cNvGrpSpPr/>
          <p:nvPr userDrawn="1"/>
        </p:nvGrpSpPr>
        <p:grpSpPr>
          <a:xfrm>
            <a:off x="10722827" y="456942"/>
            <a:ext cx="883637" cy="144583"/>
            <a:chOff x="10354404" y="1153536"/>
            <a:chExt cx="2080616" cy="340437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66174FE-3AE9-1CD1-9D91-C8128B00A1F1}"/>
                </a:ext>
              </a:extLst>
            </p:cNvPr>
            <p:cNvSpPr/>
            <p:nvPr/>
          </p:nvSpPr>
          <p:spPr>
            <a:xfrm>
              <a:off x="10477754" y="1153536"/>
              <a:ext cx="299331" cy="115932"/>
            </a:xfrm>
            <a:custGeom>
              <a:avLst/>
              <a:gdLst>
                <a:gd name="connsiteX0" fmla="*/ 299331 w 299331"/>
                <a:gd name="connsiteY0" fmla="*/ 0 h 115932"/>
                <a:gd name="connsiteX1" fmla="*/ 0 w 299331"/>
                <a:gd name="connsiteY1" fmla="*/ 0 h 115932"/>
                <a:gd name="connsiteX2" fmla="*/ 0 w 299331"/>
                <a:gd name="connsiteY2" fmla="*/ 115933 h 115932"/>
                <a:gd name="connsiteX3" fmla="*/ 299331 w 299331"/>
                <a:gd name="connsiteY3" fmla="*/ 115933 h 115932"/>
                <a:gd name="connsiteX4" fmla="*/ 299331 w 299331"/>
                <a:gd name="connsiteY4" fmla="*/ 0 h 115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9331" h="115932">
                  <a:moveTo>
                    <a:pt x="299331" y="0"/>
                  </a:moveTo>
                  <a:lnTo>
                    <a:pt x="0" y="0"/>
                  </a:lnTo>
                  <a:lnTo>
                    <a:pt x="0" y="115933"/>
                  </a:lnTo>
                  <a:lnTo>
                    <a:pt x="299331" y="115933"/>
                  </a:lnTo>
                  <a:lnTo>
                    <a:pt x="299331" y="0"/>
                  </a:lnTo>
                  <a:close/>
                </a:path>
              </a:pathLst>
            </a:custGeom>
            <a:gradFill>
              <a:gsLst>
                <a:gs pos="0">
                  <a:srgbClr val="00F0FF"/>
                </a:gs>
                <a:gs pos="50000">
                  <a:srgbClr val="00BAFF"/>
                </a:gs>
                <a:gs pos="100000">
                  <a:srgbClr val="0184FF"/>
                </a:gs>
              </a:gsLst>
              <a:lin ang="1028483" scaled="1"/>
            </a:gra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DE5E191-E114-CFBD-503A-95DD76F1C5BF}"/>
                </a:ext>
              </a:extLst>
            </p:cNvPr>
            <p:cNvSpPr/>
            <p:nvPr/>
          </p:nvSpPr>
          <p:spPr>
            <a:xfrm>
              <a:off x="10354404" y="1153536"/>
              <a:ext cx="123367" cy="336507"/>
            </a:xfrm>
            <a:custGeom>
              <a:avLst/>
              <a:gdLst>
                <a:gd name="connsiteX0" fmla="*/ 0 w 123367"/>
                <a:gd name="connsiteY0" fmla="*/ 336508 h 336507"/>
                <a:gd name="connsiteX1" fmla="*/ 0 w 123367"/>
                <a:gd name="connsiteY1" fmla="*/ 116208 h 336507"/>
                <a:gd name="connsiteX2" fmla="*/ 123368 w 123367"/>
                <a:gd name="connsiteY2" fmla="*/ 0 h 336507"/>
                <a:gd name="connsiteX3" fmla="*/ 123368 w 123367"/>
                <a:gd name="connsiteY3" fmla="*/ 336508 h 336507"/>
                <a:gd name="connsiteX4" fmla="*/ 0 w 123367"/>
                <a:gd name="connsiteY4" fmla="*/ 336508 h 336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367" h="336507">
                  <a:moveTo>
                    <a:pt x="0" y="336508"/>
                  </a:moveTo>
                  <a:lnTo>
                    <a:pt x="0" y="116208"/>
                  </a:lnTo>
                  <a:lnTo>
                    <a:pt x="123368" y="0"/>
                  </a:lnTo>
                  <a:lnTo>
                    <a:pt x="123368" y="336508"/>
                  </a:lnTo>
                  <a:lnTo>
                    <a:pt x="0" y="336508"/>
                  </a:lnTo>
                  <a:close/>
                </a:path>
              </a:pathLst>
            </a:custGeom>
            <a:gradFill>
              <a:gsLst>
                <a:gs pos="0">
                  <a:srgbClr val="0184FF"/>
                </a:gs>
                <a:gs pos="50000">
                  <a:srgbClr val="1897F9"/>
                </a:gs>
                <a:gs pos="100000">
                  <a:srgbClr val="2FAAF4"/>
                </a:gs>
              </a:gsLst>
              <a:lin ang="16200000" scaled="1"/>
            </a:gra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9048665-CCAA-1DB9-0A5A-901E9F020BEC}"/>
                </a:ext>
              </a:extLst>
            </p:cNvPr>
            <p:cNvSpPr/>
            <p:nvPr/>
          </p:nvSpPr>
          <p:spPr>
            <a:xfrm>
              <a:off x="10777132" y="1153536"/>
              <a:ext cx="123644" cy="336507"/>
            </a:xfrm>
            <a:custGeom>
              <a:avLst/>
              <a:gdLst>
                <a:gd name="connsiteX0" fmla="*/ 123644 w 123644"/>
                <a:gd name="connsiteY0" fmla="*/ 336508 h 336507"/>
                <a:gd name="connsiteX1" fmla="*/ 123644 w 123644"/>
                <a:gd name="connsiteY1" fmla="*/ 116208 h 336507"/>
                <a:gd name="connsiteX2" fmla="*/ 0 w 123644"/>
                <a:gd name="connsiteY2" fmla="*/ 0 h 336507"/>
                <a:gd name="connsiteX3" fmla="*/ 0 w 123644"/>
                <a:gd name="connsiteY3" fmla="*/ 336508 h 336507"/>
                <a:gd name="connsiteX4" fmla="*/ 123644 w 123644"/>
                <a:gd name="connsiteY4" fmla="*/ 336508 h 336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644" h="336507">
                  <a:moveTo>
                    <a:pt x="123644" y="336508"/>
                  </a:moveTo>
                  <a:lnTo>
                    <a:pt x="123644" y="116208"/>
                  </a:lnTo>
                  <a:lnTo>
                    <a:pt x="0" y="0"/>
                  </a:lnTo>
                  <a:lnTo>
                    <a:pt x="0" y="336508"/>
                  </a:lnTo>
                  <a:lnTo>
                    <a:pt x="123644" y="336508"/>
                  </a:lnTo>
                  <a:close/>
                </a:path>
              </a:pathLst>
            </a:custGeom>
            <a:gradFill>
              <a:gsLst>
                <a:gs pos="17000">
                  <a:srgbClr val="0184FF"/>
                </a:gs>
                <a:gs pos="91000">
                  <a:srgbClr val="04BBE4"/>
                </a:gs>
              </a:gsLst>
              <a:lin ang="16200000" scaled="1"/>
            </a:gra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217BE19-3222-A2ED-0A10-D974AC513099}"/>
                </a:ext>
              </a:extLst>
            </p:cNvPr>
            <p:cNvSpPr/>
            <p:nvPr/>
          </p:nvSpPr>
          <p:spPr>
            <a:xfrm>
              <a:off x="11030427" y="1268756"/>
              <a:ext cx="214225" cy="219438"/>
            </a:xfrm>
            <a:custGeom>
              <a:avLst/>
              <a:gdLst>
                <a:gd name="connsiteX0" fmla="*/ 0 w 214225"/>
                <a:gd name="connsiteY0" fmla="*/ 0 h 219438"/>
                <a:gd name="connsiteX1" fmla="*/ 214226 w 214225"/>
                <a:gd name="connsiteY1" fmla="*/ 0 h 219438"/>
                <a:gd name="connsiteX2" fmla="*/ 214226 w 214225"/>
                <a:gd name="connsiteY2" fmla="*/ 219438 h 219438"/>
                <a:gd name="connsiteX3" fmla="*/ 152788 w 214225"/>
                <a:gd name="connsiteY3" fmla="*/ 219438 h 219438"/>
                <a:gd name="connsiteX4" fmla="*/ 152788 w 214225"/>
                <a:gd name="connsiteY4" fmla="*/ 57328 h 219438"/>
                <a:gd name="connsiteX5" fmla="*/ 61718 w 214225"/>
                <a:gd name="connsiteY5" fmla="*/ 57328 h 219438"/>
                <a:gd name="connsiteX6" fmla="*/ 61718 w 214225"/>
                <a:gd name="connsiteY6" fmla="*/ 219438 h 219438"/>
                <a:gd name="connsiteX7" fmla="*/ 275 w 214225"/>
                <a:gd name="connsiteY7" fmla="*/ 219438 h 219438"/>
                <a:gd name="connsiteX8" fmla="*/ 275 w 214225"/>
                <a:gd name="connsiteY8" fmla="*/ 0 h 219438"/>
                <a:gd name="connsiteX9" fmla="*/ 0 w 214225"/>
                <a:gd name="connsiteY9" fmla="*/ 0 h 21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225" h="219438">
                  <a:moveTo>
                    <a:pt x="0" y="0"/>
                  </a:moveTo>
                  <a:lnTo>
                    <a:pt x="214226" y="0"/>
                  </a:lnTo>
                  <a:lnTo>
                    <a:pt x="214226" y="219438"/>
                  </a:lnTo>
                  <a:lnTo>
                    <a:pt x="152788" y="219438"/>
                  </a:lnTo>
                  <a:lnTo>
                    <a:pt x="152788" y="57328"/>
                  </a:lnTo>
                  <a:lnTo>
                    <a:pt x="61718" y="57328"/>
                  </a:lnTo>
                  <a:lnTo>
                    <a:pt x="61718" y="219438"/>
                  </a:lnTo>
                  <a:lnTo>
                    <a:pt x="275" y="219438"/>
                  </a:lnTo>
                  <a:lnTo>
                    <a:pt x="2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A0F9E81-D68F-3C9A-136C-B504167A1A77}"/>
                </a:ext>
              </a:extLst>
            </p:cNvPr>
            <p:cNvSpPr/>
            <p:nvPr/>
          </p:nvSpPr>
          <p:spPr>
            <a:xfrm>
              <a:off x="11276714" y="1262999"/>
              <a:ext cx="239461" cy="230974"/>
            </a:xfrm>
            <a:custGeom>
              <a:avLst/>
              <a:gdLst>
                <a:gd name="connsiteX0" fmla="*/ 178018 w 239461"/>
                <a:gd name="connsiteY0" fmla="*/ 5760 h 230974"/>
                <a:gd name="connsiteX1" fmla="*/ 239461 w 239461"/>
                <a:gd name="connsiteY1" fmla="*/ 5760 h 230974"/>
                <a:gd name="connsiteX2" fmla="*/ 239461 w 239461"/>
                <a:gd name="connsiteY2" fmla="*/ 225199 h 230974"/>
                <a:gd name="connsiteX3" fmla="*/ 178018 w 239461"/>
                <a:gd name="connsiteY3" fmla="*/ 225199 h 230974"/>
                <a:gd name="connsiteX4" fmla="*/ 178018 w 239461"/>
                <a:gd name="connsiteY4" fmla="*/ 193654 h 230974"/>
                <a:gd name="connsiteX5" fmla="*/ 146475 w 239461"/>
                <a:gd name="connsiteY5" fmla="*/ 221359 h 230974"/>
                <a:gd name="connsiteX6" fmla="*/ 105602 w 239461"/>
                <a:gd name="connsiteY6" fmla="*/ 230959 h 230974"/>
                <a:gd name="connsiteX7" fmla="*/ 0 w 239461"/>
                <a:gd name="connsiteY7" fmla="*/ 116028 h 230974"/>
                <a:gd name="connsiteX8" fmla="*/ 106975 w 239461"/>
                <a:gd name="connsiteY8" fmla="*/ 0 h 230974"/>
                <a:gd name="connsiteX9" fmla="*/ 178018 w 239461"/>
                <a:gd name="connsiteY9" fmla="*/ 34836 h 230974"/>
                <a:gd name="connsiteX10" fmla="*/ 178018 w 239461"/>
                <a:gd name="connsiteY10" fmla="*/ 5760 h 230974"/>
                <a:gd name="connsiteX11" fmla="*/ 176100 w 239461"/>
                <a:gd name="connsiteY11" fmla="*/ 115754 h 230974"/>
                <a:gd name="connsiteX12" fmla="*/ 171985 w 239461"/>
                <a:gd name="connsiteY12" fmla="*/ 93536 h 230974"/>
                <a:gd name="connsiteX13" fmla="*/ 159639 w 239461"/>
                <a:gd name="connsiteY13" fmla="*/ 74609 h 230974"/>
                <a:gd name="connsiteX14" fmla="*/ 140985 w 239461"/>
                <a:gd name="connsiteY14" fmla="*/ 61991 h 230974"/>
                <a:gd name="connsiteX15" fmla="*/ 119047 w 239461"/>
                <a:gd name="connsiteY15" fmla="*/ 57328 h 230974"/>
                <a:gd name="connsiteX16" fmla="*/ 79273 w 239461"/>
                <a:gd name="connsiteY16" fmla="*/ 75158 h 230974"/>
                <a:gd name="connsiteX17" fmla="*/ 63086 w 239461"/>
                <a:gd name="connsiteY17" fmla="*/ 115754 h 230974"/>
                <a:gd name="connsiteX18" fmla="*/ 79548 w 239461"/>
                <a:gd name="connsiteY18" fmla="*/ 156076 h 230974"/>
                <a:gd name="connsiteX19" fmla="*/ 119590 w 239461"/>
                <a:gd name="connsiteY19" fmla="*/ 173631 h 230974"/>
                <a:gd name="connsiteX20" fmla="*/ 159914 w 239461"/>
                <a:gd name="connsiteY20" fmla="*/ 156350 h 230974"/>
                <a:gd name="connsiteX21" fmla="*/ 176100 w 239461"/>
                <a:gd name="connsiteY21" fmla="*/ 115754 h 230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39461" h="230974">
                  <a:moveTo>
                    <a:pt x="178018" y="5760"/>
                  </a:moveTo>
                  <a:lnTo>
                    <a:pt x="239461" y="5760"/>
                  </a:lnTo>
                  <a:lnTo>
                    <a:pt x="239461" y="225199"/>
                  </a:lnTo>
                  <a:lnTo>
                    <a:pt x="178018" y="225199"/>
                  </a:lnTo>
                  <a:lnTo>
                    <a:pt x="178018" y="193654"/>
                  </a:lnTo>
                  <a:cubicBezTo>
                    <a:pt x="169787" y="205175"/>
                    <a:pt x="159089" y="214775"/>
                    <a:pt x="146475" y="221359"/>
                  </a:cubicBezTo>
                  <a:cubicBezTo>
                    <a:pt x="133854" y="227941"/>
                    <a:pt x="119865" y="231233"/>
                    <a:pt x="105602" y="230959"/>
                  </a:cubicBezTo>
                  <a:cubicBezTo>
                    <a:pt x="44982" y="230959"/>
                    <a:pt x="0" y="184054"/>
                    <a:pt x="0" y="116028"/>
                  </a:cubicBezTo>
                  <a:cubicBezTo>
                    <a:pt x="0" y="48276"/>
                    <a:pt x="44158" y="0"/>
                    <a:pt x="106975" y="0"/>
                  </a:cubicBezTo>
                  <a:cubicBezTo>
                    <a:pt x="135227" y="0"/>
                    <a:pt x="163479" y="12344"/>
                    <a:pt x="178018" y="34836"/>
                  </a:cubicBezTo>
                  <a:lnTo>
                    <a:pt x="178018" y="5760"/>
                  </a:lnTo>
                  <a:close/>
                  <a:moveTo>
                    <a:pt x="176100" y="115754"/>
                  </a:moveTo>
                  <a:cubicBezTo>
                    <a:pt x="176100" y="108073"/>
                    <a:pt x="174727" y="100668"/>
                    <a:pt x="171985" y="93536"/>
                  </a:cubicBezTo>
                  <a:cubicBezTo>
                    <a:pt x="169243" y="86404"/>
                    <a:pt x="164853" y="80095"/>
                    <a:pt x="159639" y="74609"/>
                  </a:cubicBezTo>
                  <a:cubicBezTo>
                    <a:pt x="154431" y="69123"/>
                    <a:pt x="148117" y="65009"/>
                    <a:pt x="140985" y="61991"/>
                  </a:cubicBezTo>
                  <a:cubicBezTo>
                    <a:pt x="134128" y="58974"/>
                    <a:pt x="126447" y="57603"/>
                    <a:pt x="119047" y="57328"/>
                  </a:cubicBezTo>
                  <a:cubicBezTo>
                    <a:pt x="103959" y="57877"/>
                    <a:pt x="89696" y="64186"/>
                    <a:pt x="79273" y="75158"/>
                  </a:cubicBezTo>
                  <a:cubicBezTo>
                    <a:pt x="68850" y="86130"/>
                    <a:pt x="63086" y="100668"/>
                    <a:pt x="63086" y="115754"/>
                  </a:cubicBezTo>
                  <a:cubicBezTo>
                    <a:pt x="63086" y="130840"/>
                    <a:pt x="69119" y="145378"/>
                    <a:pt x="79548" y="156076"/>
                  </a:cubicBezTo>
                  <a:cubicBezTo>
                    <a:pt x="89970" y="166773"/>
                    <a:pt x="104509" y="173082"/>
                    <a:pt x="119590" y="173631"/>
                  </a:cubicBezTo>
                  <a:cubicBezTo>
                    <a:pt x="134678" y="173357"/>
                    <a:pt x="149216" y="167047"/>
                    <a:pt x="159914" y="156350"/>
                  </a:cubicBezTo>
                  <a:cubicBezTo>
                    <a:pt x="170062" y="145378"/>
                    <a:pt x="176100" y="130840"/>
                    <a:pt x="176100" y="115754"/>
                  </a:cubicBez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A6EDDB0-7568-3902-A52F-9694810E91B5}"/>
                </a:ext>
              </a:extLst>
            </p:cNvPr>
            <p:cNvSpPr/>
            <p:nvPr/>
          </p:nvSpPr>
          <p:spPr>
            <a:xfrm>
              <a:off x="11558734" y="1268756"/>
              <a:ext cx="217241" cy="219438"/>
            </a:xfrm>
            <a:custGeom>
              <a:avLst/>
              <a:gdLst>
                <a:gd name="connsiteX0" fmla="*/ 142084 w 217241"/>
                <a:gd name="connsiteY0" fmla="*/ 219438 h 219438"/>
                <a:gd name="connsiteX1" fmla="*/ 93262 w 217241"/>
                <a:gd name="connsiteY1" fmla="*/ 139618 h 219438"/>
                <a:gd name="connsiteX2" fmla="*/ 59520 w 217241"/>
                <a:gd name="connsiteY2" fmla="*/ 139618 h 219438"/>
                <a:gd name="connsiteX3" fmla="*/ 59520 w 217241"/>
                <a:gd name="connsiteY3" fmla="*/ 219438 h 219438"/>
                <a:gd name="connsiteX4" fmla="*/ 0 w 217241"/>
                <a:gd name="connsiteY4" fmla="*/ 219438 h 219438"/>
                <a:gd name="connsiteX5" fmla="*/ 0 w 217241"/>
                <a:gd name="connsiteY5" fmla="*/ 0 h 219438"/>
                <a:gd name="connsiteX6" fmla="*/ 59520 w 217241"/>
                <a:gd name="connsiteY6" fmla="*/ 0 h 219438"/>
                <a:gd name="connsiteX7" fmla="*/ 59520 w 217241"/>
                <a:gd name="connsiteY7" fmla="*/ 87227 h 219438"/>
                <a:gd name="connsiteX8" fmla="*/ 91338 w 217241"/>
                <a:gd name="connsiteY8" fmla="*/ 87227 h 219438"/>
                <a:gd name="connsiteX9" fmla="*/ 141535 w 217241"/>
                <a:gd name="connsiteY9" fmla="*/ 274 h 219438"/>
                <a:gd name="connsiteX10" fmla="*/ 209286 w 217241"/>
                <a:gd name="connsiteY10" fmla="*/ 274 h 219438"/>
                <a:gd name="connsiteX11" fmla="*/ 144008 w 217241"/>
                <a:gd name="connsiteY11" fmla="*/ 108622 h 219438"/>
                <a:gd name="connsiteX12" fmla="*/ 217242 w 217241"/>
                <a:gd name="connsiteY12" fmla="*/ 219438 h 219438"/>
                <a:gd name="connsiteX13" fmla="*/ 142084 w 217241"/>
                <a:gd name="connsiteY13" fmla="*/ 219438 h 21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7241" h="219438">
                  <a:moveTo>
                    <a:pt x="142084" y="219438"/>
                  </a:moveTo>
                  <a:lnTo>
                    <a:pt x="93262" y="139618"/>
                  </a:lnTo>
                  <a:lnTo>
                    <a:pt x="59520" y="139618"/>
                  </a:lnTo>
                  <a:lnTo>
                    <a:pt x="59520" y="219438"/>
                  </a:lnTo>
                  <a:lnTo>
                    <a:pt x="0" y="219438"/>
                  </a:lnTo>
                  <a:lnTo>
                    <a:pt x="0" y="0"/>
                  </a:lnTo>
                  <a:lnTo>
                    <a:pt x="59520" y="0"/>
                  </a:lnTo>
                  <a:lnTo>
                    <a:pt x="59520" y="87227"/>
                  </a:lnTo>
                  <a:lnTo>
                    <a:pt x="91338" y="87227"/>
                  </a:lnTo>
                  <a:lnTo>
                    <a:pt x="141535" y="274"/>
                  </a:lnTo>
                  <a:lnTo>
                    <a:pt x="209286" y="274"/>
                  </a:lnTo>
                  <a:lnTo>
                    <a:pt x="144008" y="108622"/>
                  </a:lnTo>
                  <a:lnTo>
                    <a:pt x="217242" y="219438"/>
                  </a:lnTo>
                  <a:lnTo>
                    <a:pt x="142084" y="219438"/>
                  </a:ln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7C57E5A-6136-C67B-A1C0-6120B520C45A}"/>
                </a:ext>
              </a:extLst>
            </p:cNvPr>
            <p:cNvSpPr/>
            <p:nvPr/>
          </p:nvSpPr>
          <p:spPr>
            <a:xfrm>
              <a:off x="11771598" y="1263548"/>
              <a:ext cx="230753" cy="230410"/>
            </a:xfrm>
            <a:custGeom>
              <a:avLst/>
              <a:gdLst>
                <a:gd name="connsiteX0" fmla="*/ 229588 w 230753"/>
                <a:gd name="connsiteY0" fmla="*/ 134955 h 230410"/>
                <a:gd name="connsiteX1" fmla="*/ 64735 w 230753"/>
                <a:gd name="connsiteY1" fmla="*/ 134955 h 230410"/>
                <a:gd name="connsiteX2" fmla="*/ 120964 w 230753"/>
                <a:gd name="connsiteY2" fmla="*/ 175825 h 230410"/>
                <a:gd name="connsiteX3" fmla="*/ 152507 w 230753"/>
                <a:gd name="connsiteY3" fmla="*/ 168968 h 230410"/>
                <a:gd name="connsiteX4" fmla="*/ 178567 w 230753"/>
                <a:gd name="connsiteY4" fmla="*/ 150041 h 230410"/>
                <a:gd name="connsiteX5" fmla="*/ 214226 w 230753"/>
                <a:gd name="connsiteY5" fmla="*/ 186248 h 230410"/>
                <a:gd name="connsiteX6" fmla="*/ 117123 w 230753"/>
                <a:gd name="connsiteY6" fmla="*/ 230410 h 230410"/>
                <a:gd name="connsiteX7" fmla="*/ 0 w 230753"/>
                <a:gd name="connsiteY7" fmla="*/ 115479 h 230410"/>
                <a:gd name="connsiteX8" fmla="*/ 116574 w 230753"/>
                <a:gd name="connsiteY8" fmla="*/ 0 h 230410"/>
                <a:gd name="connsiteX9" fmla="*/ 230681 w 230753"/>
                <a:gd name="connsiteY9" fmla="*/ 111913 h 230410"/>
                <a:gd name="connsiteX10" fmla="*/ 229588 w 230753"/>
                <a:gd name="connsiteY10" fmla="*/ 134955 h 230410"/>
                <a:gd name="connsiteX11" fmla="*/ 168969 w 230753"/>
                <a:gd name="connsiteY11" fmla="*/ 94907 h 230410"/>
                <a:gd name="connsiteX12" fmla="*/ 118223 w 230753"/>
                <a:gd name="connsiteY12" fmla="*/ 52665 h 230410"/>
                <a:gd name="connsiteX13" fmla="*/ 64735 w 230753"/>
                <a:gd name="connsiteY13" fmla="*/ 94907 h 230410"/>
                <a:gd name="connsiteX14" fmla="*/ 168969 w 230753"/>
                <a:gd name="connsiteY14" fmla="*/ 94907 h 230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0753" h="230410">
                  <a:moveTo>
                    <a:pt x="229588" y="134955"/>
                  </a:moveTo>
                  <a:lnTo>
                    <a:pt x="64735" y="134955"/>
                  </a:lnTo>
                  <a:cubicBezTo>
                    <a:pt x="71317" y="160739"/>
                    <a:pt x="92163" y="175825"/>
                    <a:pt x="120964" y="175825"/>
                  </a:cubicBezTo>
                  <a:cubicBezTo>
                    <a:pt x="131936" y="175825"/>
                    <a:pt x="142634" y="173356"/>
                    <a:pt x="152507" y="168968"/>
                  </a:cubicBezTo>
                  <a:cubicBezTo>
                    <a:pt x="162387" y="164579"/>
                    <a:pt x="171435" y="157996"/>
                    <a:pt x="178567" y="150041"/>
                  </a:cubicBezTo>
                  <a:lnTo>
                    <a:pt x="214226" y="186248"/>
                  </a:lnTo>
                  <a:cubicBezTo>
                    <a:pt x="193655" y="213952"/>
                    <a:pt x="155523" y="230410"/>
                    <a:pt x="117123" y="230410"/>
                  </a:cubicBezTo>
                  <a:cubicBezTo>
                    <a:pt x="49372" y="230410"/>
                    <a:pt x="0" y="182957"/>
                    <a:pt x="0" y="115479"/>
                  </a:cubicBezTo>
                  <a:cubicBezTo>
                    <a:pt x="0" y="44436"/>
                    <a:pt x="54037" y="0"/>
                    <a:pt x="116574" y="0"/>
                  </a:cubicBezTo>
                  <a:cubicBezTo>
                    <a:pt x="179117" y="0"/>
                    <a:pt x="230681" y="44711"/>
                    <a:pt x="230681" y="111913"/>
                  </a:cubicBezTo>
                  <a:cubicBezTo>
                    <a:pt x="230956" y="117399"/>
                    <a:pt x="230412" y="125080"/>
                    <a:pt x="229588" y="134955"/>
                  </a:cubicBezTo>
                  <a:close/>
                  <a:moveTo>
                    <a:pt x="168969" y="94907"/>
                  </a:moveTo>
                  <a:cubicBezTo>
                    <a:pt x="167045" y="69123"/>
                    <a:pt x="145925" y="52665"/>
                    <a:pt x="118223" y="52665"/>
                  </a:cubicBezTo>
                  <a:cubicBezTo>
                    <a:pt x="92712" y="52665"/>
                    <a:pt x="71317" y="65283"/>
                    <a:pt x="64735" y="94907"/>
                  </a:cubicBezTo>
                  <a:lnTo>
                    <a:pt x="168969" y="94907"/>
                  </a:ln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25A7F55-5F21-D5E3-6818-E50979B2B506}"/>
                </a:ext>
              </a:extLst>
            </p:cNvPr>
            <p:cNvSpPr/>
            <p:nvPr/>
          </p:nvSpPr>
          <p:spPr>
            <a:xfrm>
              <a:off x="12015993" y="1268756"/>
              <a:ext cx="198038" cy="219438"/>
            </a:xfrm>
            <a:custGeom>
              <a:avLst/>
              <a:gdLst>
                <a:gd name="connsiteX0" fmla="*/ 198039 w 198038"/>
                <a:gd name="connsiteY0" fmla="*/ 0 h 219438"/>
                <a:gd name="connsiteX1" fmla="*/ 198039 w 198038"/>
                <a:gd name="connsiteY1" fmla="*/ 57328 h 219438"/>
                <a:gd name="connsiteX2" fmla="*/ 130013 w 198038"/>
                <a:gd name="connsiteY2" fmla="*/ 57328 h 219438"/>
                <a:gd name="connsiteX3" fmla="*/ 130013 w 198038"/>
                <a:gd name="connsiteY3" fmla="*/ 219438 h 219438"/>
                <a:gd name="connsiteX4" fmla="*/ 68026 w 198038"/>
                <a:gd name="connsiteY4" fmla="*/ 219438 h 219438"/>
                <a:gd name="connsiteX5" fmla="*/ 68026 w 198038"/>
                <a:gd name="connsiteY5" fmla="*/ 57328 h 219438"/>
                <a:gd name="connsiteX6" fmla="*/ 0 w 198038"/>
                <a:gd name="connsiteY6" fmla="*/ 57328 h 219438"/>
                <a:gd name="connsiteX7" fmla="*/ 0 w 198038"/>
                <a:gd name="connsiteY7" fmla="*/ 0 h 219438"/>
                <a:gd name="connsiteX8" fmla="*/ 198039 w 198038"/>
                <a:gd name="connsiteY8" fmla="*/ 0 h 21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8038" h="219438">
                  <a:moveTo>
                    <a:pt x="198039" y="0"/>
                  </a:moveTo>
                  <a:lnTo>
                    <a:pt x="198039" y="57328"/>
                  </a:lnTo>
                  <a:lnTo>
                    <a:pt x="130013" y="57328"/>
                  </a:lnTo>
                  <a:lnTo>
                    <a:pt x="130013" y="219438"/>
                  </a:lnTo>
                  <a:lnTo>
                    <a:pt x="68026" y="219438"/>
                  </a:lnTo>
                  <a:lnTo>
                    <a:pt x="68026" y="57328"/>
                  </a:lnTo>
                  <a:lnTo>
                    <a:pt x="0" y="57328"/>
                  </a:lnTo>
                  <a:lnTo>
                    <a:pt x="0" y="0"/>
                  </a:lnTo>
                  <a:lnTo>
                    <a:pt x="198039" y="0"/>
                  </a:ln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53053BE-6479-83AA-3516-02B0128CB016}"/>
                </a:ext>
              </a:extLst>
            </p:cNvPr>
            <p:cNvSpPr/>
            <p:nvPr/>
          </p:nvSpPr>
          <p:spPr>
            <a:xfrm>
              <a:off x="12331430" y="1207204"/>
              <a:ext cx="55467" cy="61426"/>
            </a:xfrm>
            <a:custGeom>
              <a:avLst/>
              <a:gdLst>
                <a:gd name="connsiteX0" fmla="*/ 40111 w 55467"/>
                <a:gd name="connsiteY0" fmla="*/ 61426 h 61426"/>
                <a:gd name="connsiteX1" fmla="*/ 27509 w 55467"/>
                <a:gd name="connsiteY1" fmla="*/ 40340 h 61426"/>
                <a:gd name="connsiteX2" fmla="*/ 15131 w 55467"/>
                <a:gd name="connsiteY2" fmla="*/ 61426 h 61426"/>
                <a:gd name="connsiteX3" fmla="*/ 231 w 55467"/>
                <a:gd name="connsiteY3" fmla="*/ 61426 h 61426"/>
                <a:gd name="connsiteX4" fmla="*/ 19484 w 55467"/>
                <a:gd name="connsiteY4" fmla="*/ 29567 h 61426"/>
                <a:gd name="connsiteX5" fmla="*/ 0 w 55467"/>
                <a:gd name="connsiteY5" fmla="*/ 0 h 61426"/>
                <a:gd name="connsiteX6" fmla="*/ 15587 w 55467"/>
                <a:gd name="connsiteY6" fmla="*/ 0 h 61426"/>
                <a:gd name="connsiteX7" fmla="*/ 28196 w 55467"/>
                <a:gd name="connsiteY7" fmla="*/ 19711 h 61426"/>
                <a:gd name="connsiteX8" fmla="*/ 40111 w 55467"/>
                <a:gd name="connsiteY8" fmla="*/ 0 h 61426"/>
                <a:gd name="connsiteX9" fmla="*/ 55011 w 55467"/>
                <a:gd name="connsiteY9" fmla="*/ 0 h 61426"/>
                <a:gd name="connsiteX10" fmla="*/ 35758 w 55467"/>
                <a:gd name="connsiteY10" fmla="*/ 30484 h 61426"/>
                <a:gd name="connsiteX11" fmla="*/ 55467 w 55467"/>
                <a:gd name="connsiteY11" fmla="*/ 61426 h 61426"/>
                <a:gd name="connsiteX12" fmla="*/ 40111 w 55467"/>
                <a:gd name="connsiteY12" fmla="*/ 61426 h 61426"/>
                <a:gd name="connsiteX13" fmla="*/ 40111 w 55467"/>
                <a:gd name="connsiteY13" fmla="*/ 61426 h 61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467" h="61426">
                  <a:moveTo>
                    <a:pt x="40111" y="61426"/>
                  </a:moveTo>
                  <a:lnTo>
                    <a:pt x="27509" y="40340"/>
                  </a:lnTo>
                  <a:lnTo>
                    <a:pt x="15131" y="61426"/>
                  </a:lnTo>
                  <a:lnTo>
                    <a:pt x="231" y="61426"/>
                  </a:lnTo>
                  <a:lnTo>
                    <a:pt x="19484" y="29567"/>
                  </a:lnTo>
                  <a:lnTo>
                    <a:pt x="0" y="0"/>
                  </a:lnTo>
                  <a:lnTo>
                    <a:pt x="15587" y="0"/>
                  </a:lnTo>
                  <a:lnTo>
                    <a:pt x="28196" y="19711"/>
                  </a:lnTo>
                  <a:lnTo>
                    <a:pt x="40111" y="0"/>
                  </a:lnTo>
                  <a:lnTo>
                    <a:pt x="55011" y="0"/>
                  </a:lnTo>
                  <a:lnTo>
                    <a:pt x="35758" y="30484"/>
                  </a:lnTo>
                  <a:lnTo>
                    <a:pt x="55467" y="61426"/>
                  </a:lnTo>
                  <a:lnTo>
                    <a:pt x="40111" y="61426"/>
                  </a:lnTo>
                  <a:lnTo>
                    <a:pt x="40111" y="61426"/>
                  </a:ln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B78F211-0D73-7BA7-1A2E-D16C43B6C988}"/>
                </a:ext>
              </a:extLst>
            </p:cNvPr>
            <p:cNvSpPr/>
            <p:nvPr/>
          </p:nvSpPr>
          <p:spPr>
            <a:xfrm>
              <a:off x="12388721" y="1207204"/>
              <a:ext cx="46299" cy="62572"/>
            </a:xfrm>
            <a:custGeom>
              <a:avLst/>
              <a:gdLst>
                <a:gd name="connsiteX0" fmla="*/ 46300 w 46299"/>
                <a:gd name="connsiteY0" fmla="*/ 40569 h 62572"/>
                <a:gd name="connsiteX1" fmla="*/ 22694 w 46299"/>
                <a:gd name="connsiteY1" fmla="*/ 62573 h 62572"/>
                <a:gd name="connsiteX2" fmla="*/ 0 w 46299"/>
                <a:gd name="connsiteY2" fmla="*/ 41944 h 62572"/>
                <a:gd name="connsiteX3" fmla="*/ 12609 w 46299"/>
                <a:gd name="connsiteY3" fmla="*/ 41944 h 62572"/>
                <a:gd name="connsiteX4" fmla="*/ 23837 w 46299"/>
                <a:gd name="connsiteY4" fmla="*/ 50654 h 62572"/>
                <a:gd name="connsiteX5" fmla="*/ 33467 w 46299"/>
                <a:gd name="connsiteY5" fmla="*/ 40340 h 62572"/>
                <a:gd name="connsiteX6" fmla="*/ 22694 w 46299"/>
                <a:gd name="connsiteY6" fmla="*/ 30484 h 62572"/>
                <a:gd name="connsiteX7" fmla="*/ 12609 w 46299"/>
                <a:gd name="connsiteY7" fmla="*/ 35527 h 62572"/>
                <a:gd name="connsiteX8" fmla="*/ 462 w 46299"/>
                <a:gd name="connsiteY8" fmla="*/ 35527 h 62572"/>
                <a:gd name="connsiteX9" fmla="*/ 4584 w 46299"/>
                <a:gd name="connsiteY9" fmla="*/ 0 h 62572"/>
                <a:gd name="connsiteX10" fmla="*/ 44464 w 46299"/>
                <a:gd name="connsiteY10" fmla="*/ 0 h 62572"/>
                <a:gd name="connsiteX11" fmla="*/ 43090 w 46299"/>
                <a:gd name="connsiteY11" fmla="*/ 11918 h 62572"/>
                <a:gd name="connsiteX12" fmla="*/ 14438 w 46299"/>
                <a:gd name="connsiteY12" fmla="*/ 11918 h 62572"/>
                <a:gd name="connsiteX13" fmla="*/ 13295 w 46299"/>
                <a:gd name="connsiteY13" fmla="*/ 23608 h 62572"/>
                <a:gd name="connsiteX14" fmla="*/ 25442 w 46299"/>
                <a:gd name="connsiteY14" fmla="*/ 20170 h 62572"/>
                <a:gd name="connsiteX15" fmla="*/ 46300 w 46299"/>
                <a:gd name="connsiteY15" fmla="*/ 40569 h 62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299" h="62572">
                  <a:moveTo>
                    <a:pt x="46300" y="40569"/>
                  </a:moveTo>
                  <a:cubicBezTo>
                    <a:pt x="46300" y="54092"/>
                    <a:pt x="36214" y="62573"/>
                    <a:pt x="22694" y="62573"/>
                  </a:cubicBezTo>
                  <a:cubicBezTo>
                    <a:pt x="11004" y="62573"/>
                    <a:pt x="1149" y="56155"/>
                    <a:pt x="0" y="41944"/>
                  </a:cubicBezTo>
                  <a:lnTo>
                    <a:pt x="12609" y="41944"/>
                  </a:lnTo>
                  <a:cubicBezTo>
                    <a:pt x="13527" y="48133"/>
                    <a:pt x="18335" y="50654"/>
                    <a:pt x="23837" y="50654"/>
                  </a:cubicBezTo>
                  <a:cubicBezTo>
                    <a:pt x="30488" y="50654"/>
                    <a:pt x="33467" y="46070"/>
                    <a:pt x="33467" y="40340"/>
                  </a:cubicBezTo>
                  <a:cubicBezTo>
                    <a:pt x="33467" y="34380"/>
                    <a:pt x="28883" y="30484"/>
                    <a:pt x="22694" y="30484"/>
                  </a:cubicBezTo>
                  <a:cubicBezTo>
                    <a:pt x="17423" y="30484"/>
                    <a:pt x="14213" y="33005"/>
                    <a:pt x="12609" y="35527"/>
                  </a:cubicBezTo>
                  <a:lnTo>
                    <a:pt x="462" y="35527"/>
                  </a:lnTo>
                  <a:lnTo>
                    <a:pt x="4584" y="0"/>
                  </a:lnTo>
                  <a:lnTo>
                    <a:pt x="44464" y="0"/>
                  </a:lnTo>
                  <a:lnTo>
                    <a:pt x="43090" y="11918"/>
                  </a:lnTo>
                  <a:lnTo>
                    <a:pt x="14438" y="11918"/>
                  </a:lnTo>
                  <a:lnTo>
                    <a:pt x="13295" y="23608"/>
                  </a:lnTo>
                  <a:cubicBezTo>
                    <a:pt x="13295" y="23608"/>
                    <a:pt x="16274" y="20170"/>
                    <a:pt x="25442" y="20170"/>
                  </a:cubicBezTo>
                  <a:cubicBezTo>
                    <a:pt x="36676" y="20170"/>
                    <a:pt x="46300" y="27505"/>
                    <a:pt x="46300" y="40569"/>
                  </a:cubicBez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5DDF128-033D-FDA0-0647-5CB8914C8B90}"/>
                </a:ext>
              </a:extLst>
            </p:cNvPr>
            <p:cNvSpPr/>
            <p:nvPr/>
          </p:nvSpPr>
          <p:spPr>
            <a:xfrm>
              <a:off x="12263579" y="1154714"/>
              <a:ext cx="126753" cy="113703"/>
            </a:xfrm>
            <a:custGeom>
              <a:avLst/>
              <a:gdLst>
                <a:gd name="connsiteX0" fmla="*/ 126753 w 126753"/>
                <a:gd name="connsiteY0" fmla="*/ 44924 h 113703"/>
                <a:gd name="connsiteX1" fmla="*/ 53862 w 126753"/>
                <a:gd name="connsiteY1" fmla="*/ 0 h 113703"/>
                <a:gd name="connsiteX2" fmla="*/ 0 w 126753"/>
                <a:gd name="connsiteY2" fmla="*/ 0 h 113703"/>
                <a:gd name="connsiteX3" fmla="*/ 7338 w 126753"/>
                <a:gd name="connsiteY3" fmla="*/ 49508 h 113703"/>
                <a:gd name="connsiteX4" fmla="*/ 60051 w 126753"/>
                <a:gd name="connsiteY4" fmla="*/ 113685 h 113703"/>
                <a:gd name="connsiteX5" fmla="*/ 61200 w 126753"/>
                <a:gd name="connsiteY5" fmla="*/ 112768 h 113703"/>
                <a:gd name="connsiteX6" fmla="*/ 60513 w 126753"/>
                <a:gd name="connsiteY6" fmla="*/ 111852 h 113703"/>
                <a:gd name="connsiteX7" fmla="*/ 33467 w 126753"/>
                <a:gd name="connsiteY7" fmla="*/ 46758 h 113703"/>
                <a:gd name="connsiteX8" fmla="*/ 30026 w 126753"/>
                <a:gd name="connsiteY8" fmla="*/ 24296 h 113703"/>
                <a:gd name="connsiteX9" fmla="*/ 60738 w 126753"/>
                <a:gd name="connsiteY9" fmla="*/ 24296 h 113703"/>
                <a:gd name="connsiteX10" fmla="*/ 124917 w 126753"/>
                <a:gd name="connsiteY10" fmla="*/ 45612 h 113703"/>
                <a:gd name="connsiteX11" fmla="*/ 125835 w 126753"/>
                <a:gd name="connsiteY11" fmla="*/ 46070 h 113703"/>
                <a:gd name="connsiteX12" fmla="*/ 126753 w 126753"/>
                <a:gd name="connsiteY12" fmla="*/ 45153 h 113703"/>
                <a:gd name="connsiteX13" fmla="*/ 126753 w 126753"/>
                <a:gd name="connsiteY13" fmla="*/ 44924 h 113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753" h="113703">
                  <a:moveTo>
                    <a:pt x="126753" y="44924"/>
                  </a:moveTo>
                  <a:cubicBezTo>
                    <a:pt x="119877" y="18566"/>
                    <a:pt x="98557" y="0"/>
                    <a:pt x="53862" y="0"/>
                  </a:cubicBezTo>
                  <a:lnTo>
                    <a:pt x="0" y="0"/>
                  </a:lnTo>
                  <a:lnTo>
                    <a:pt x="7338" y="49508"/>
                  </a:lnTo>
                  <a:cubicBezTo>
                    <a:pt x="12833" y="94203"/>
                    <a:pt x="29795" y="108414"/>
                    <a:pt x="60051" y="113685"/>
                  </a:cubicBezTo>
                  <a:cubicBezTo>
                    <a:pt x="60282" y="113685"/>
                    <a:pt x="61200" y="113914"/>
                    <a:pt x="61200" y="112768"/>
                  </a:cubicBezTo>
                  <a:cubicBezTo>
                    <a:pt x="61200" y="112310"/>
                    <a:pt x="60969" y="112081"/>
                    <a:pt x="60513" y="111852"/>
                  </a:cubicBezTo>
                  <a:cubicBezTo>
                    <a:pt x="40111" y="103371"/>
                    <a:pt x="37819" y="75179"/>
                    <a:pt x="33467" y="46758"/>
                  </a:cubicBezTo>
                  <a:lnTo>
                    <a:pt x="30026" y="24296"/>
                  </a:lnTo>
                  <a:lnTo>
                    <a:pt x="60738" y="24296"/>
                  </a:lnTo>
                  <a:cubicBezTo>
                    <a:pt x="89159" y="24296"/>
                    <a:pt x="110935" y="23837"/>
                    <a:pt x="124917" y="45612"/>
                  </a:cubicBezTo>
                  <a:cubicBezTo>
                    <a:pt x="125148" y="45841"/>
                    <a:pt x="125373" y="46070"/>
                    <a:pt x="125835" y="46070"/>
                  </a:cubicBezTo>
                  <a:cubicBezTo>
                    <a:pt x="126291" y="46070"/>
                    <a:pt x="126753" y="45612"/>
                    <a:pt x="126753" y="45153"/>
                  </a:cubicBezTo>
                  <a:cubicBezTo>
                    <a:pt x="126753" y="44924"/>
                    <a:pt x="126753" y="44924"/>
                    <a:pt x="126753" y="44924"/>
                  </a:cubicBezTo>
                  <a:close/>
                </a:path>
              </a:pathLst>
            </a:custGeom>
            <a:solidFill>
              <a:srgbClr val="5FAF2D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D2D84D3D-F1C2-FBD6-62C4-F6D6DD50E56A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587375" y="3586494"/>
            <a:ext cx="3383999" cy="338554"/>
          </a:xfrm>
          <a:noFill/>
        </p:spPr>
        <p:txBody>
          <a:bodyPr vert="horz" wrap="square" lIns="0" tIns="45720" rIns="91440" bIns="45720" rtlCol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lang="en-US" sz="1600">
                <a:solidFill>
                  <a:schemeClr val="tx1"/>
                </a:solidFill>
                <a:latin typeface="+mn-lt"/>
              </a:defRPr>
            </a:lvl1pPr>
          </a:lstStyle>
          <a:p>
            <a:pPr marL="114300" lvl="0" indent="-342900">
              <a:spcBef>
                <a:spcPct val="0"/>
              </a:spcBef>
            </a:pPr>
            <a:endParaRPr lang="en-US" dirty="0"/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8470FB4B-F1E2-E32A-146E-A922C5CEFC98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4409080" y="3177379"/>
            <a:ext cx="3383999" cy="369332"/>
          </a:xfrm>
          <a:noFill/>
        </p:spPr>
        <p:txBody>
          <a:bodyPr vert="horz" wrap="square" lIns="0" tIns="45720" rIns="91440" bIns="45720" rtlCol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lang="en-US" sz="1800">
                <a:solidFill>
                  <a:schemeClr val="tx1"/>
                </a:solidFill>
                <a:latin typeface="+mj-lt"/>
              </a:defRPr>
            </a:lvl1pPr>
          </a:lstStyle>
          <a:p>
            <a:pPr marL="114300" lvl="0" indent="-342900">
              <a:spcBef>
                <a:spcPct val="0"/>
              </a:spcBef>
            </a:pPr>
            <a:endParaRPr lang="en-US" dirty="0"/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496F09C4-B081-3F74-B2B5-B900046F1763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409080" y="3586494"/>
            <a:ext cx="3383999" cy="338554"/>
          </a:xfrm>
          <a:noFill/>
        </p:spPr>
        <p:txBody>
          <a:bodyPr vert="horz" wrap="square" lIns="0" tIns="45720" rIns="91440" bIns="45720" rtlCol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lang="en-US" sz="1600">
                <a:solidFill>
                  <a:schemeClr val="tx1"/>
                </a:solidFill>
                <a:latin typeface="+mn-lt"/>
              </a:defRPr>
            </a:lvl1pPr>
          </a:lstStyle>
          <a:p>
            <a:pPr marL="114300" lvl="0" indent="-342900">
              <a:spcBef>
                <a:spcPct val="0"/>
              </a:spcBef>
            </a:pPr>
            <a:endParaRPr lang="en-US" dirty="0"/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EEDF4AE7-6D4F-F089-9612-659BD8498326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8220626" y="3177379"/>
            <a:ext cx="3383999" cy="369332"/>
          </a:xfrm>
          <a:noFill/>
        </p:spPr>
        <p:txBody>
          <a:bodyPr vert="horz" wrap="square" lIns="0" tIns="45720" rIns="91440" bIns="45720" rtlCol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lang="en-US" sz="1800">
                <a:solidFill>
                  <a:schemeClr val="tx1"/>
                </a:solidFill>
                <a:latin typeface="+mj-lt"/>
              </a:defRPr>
            </a:lvl1pPr>
          </a:lstStyle>
          <a:p>
            <a:pPr marL="114300" lvl="0" indent="-342900">
              <a:spcBef>
                <a:spcPct val="0"/>
              </a:spcBef>
            </a:pPr>
            <a:endParaRPr lang="en-US" dirty="0"/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45802CD6-D80E-7E08-88A6-2E343E77B3A8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8220626" y="3586494"/>
            <a:ext cx="3383999" cy="338554"/>
          </a:xfrm>
          <a:noFill/>
        </p:spPr>
        <p:txBody>
          <a:bodyPr vert="horz" wrap="square" lIns="0" tIns="45720" rIns="91440" bIns="45720" rtlCol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lang="en-US" sz="1600">
                <a:solidFill>
                  <a:schemeClr val="tx1"/>
                </a:solidFill>
                <a:latin typeface="+mn-lt"/>
              </a:defRPr>
            </a:lvl1pPr>
          </a:lstStyle>
          <a:p>
            <a:pPr marL="114300" lvl="0" indent="-342900">
              <a:spcBef>
                <a:spcPct val="0"/>
              </a:spcBef>
            </a:pPr>
            <a:endParaRPr lang="en-US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C36DC908-AEAC-C6AC-51BA-6745178BBDE2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87375" y="2471747"/>
            <a:ext cx="576000" cy="5760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200"/>
            </a:lvl1pPr>
          </a:lstStyle>
          <a:p>
            <a:endParaRPr lang="ru-RU"/>
          </a:p>
        </p:txBody>
      </p:sp>
      <p:sp>
        <p:nvSpPr>
          <p:cNvPr id="24" name="Picture Placeholder 21">
            <a:extLst>
              <a:ext uri="{FF2B5EF4-FFF2-40B4-BE49-F238E27FC236}">
                <a16:creationId xmlns:a16="http://schemas.microsoft.com/office/drawing/2014/main" id="{8676DE98-928C-5CC5-CFC2-4AE8DC9C8F94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404920" y="2471747"/>
            <a:ext cx="576000" cy="5760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200"/>
            </a:lvl1pPr>
          </a:lstStyle>
          <a:p>
            <a:endParaRPr lang="ru-RU"/>
          </a:p>
        </p:txBody>
      </p:sp>
      <p:sp>
        <p:nvSpPr>
          <p:cNvPr id="25" name="Picture Placeholder 21">
            <a:extLst>
              <a:ext uri="{FF2B5EF4-FFF2-40B4-BE49-F238E27FC236}">
                <a16:creationId xmlns:a16="http://schemas.microsoft.com/office/drawing/2014/main" id="{1D2C4D92-2060-5F7C-92AF-947E8E1482D5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222464" y="2471747"/>
            <a:ext cx="576000" cy="5760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200"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2011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4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A071A-3AAE-6C7E-6BFC-BE8307779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456" y="846000"/>
            <a:ext cx="11113200" cy="648000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5BB9DB-0310-9B11-A669-905BBC9AB6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3903" y="6356350"/>
            <a:ext cx="2743200" cy="365125"/>
          </a:xfrm>
        </p:spPr>
        <p:txBody>
          <a:bodyPr/>
          <a:lstStyle/>
          <a:p>
            <a:fld id="{89633FC2-6416-484F-B445-9CAE3A212806}" type="datetime1">
              <a:rPr lang="ru-RU" smtClean="0"/>
              <a:t>21.03.2024</a:t>
            </a:fld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47887B-E3DC-429C-9FC9-F367D61AD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79411" y="6356350"/>
            <a:ext cx="2743200" cy="365125"/>
          </a:xfrm>
        </p:spPr>
        <p:txBody>
          <a:bodyPr/>
          <a:lstStyle/>
          <a:p>
            <a:fld id="{1D41C7BD-C484-49EB-A7F4-79A7D48E10F6}" type="slidenum">
              <a:rPr lang="ru-RU" smtClean="0"/>
              <a:t>‹#›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DE0D1B-33BE-EDD7-B4EF-DF0C010AC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1456" y="414033"/>
            <a:ext cx="5760000" cy="230400"/>
          </a:xfrm>
        </p:spPr>
        <p:txBody>
          <a:bodyPr/>
          <a:lstStyle>
            <a:lvl1pPr algn="l">
              <a:defRPr sz="1000" spc="5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EEA4A45-3C4D-F81E-2891-7BD8FAA1CAB0}"/>
              </a:ext>
            </a:extLst>
          </p:cNvPr>
          <p:cNvGrpSpPr/>
          <p:nvPr userDrawn="1"/>
        </p:nvGrpSpPr>
        <p:grpSpPr>
          <a:xfrm>
            <a:off x="10722827" y="456942"/>
            <a:ext cx="883637" cy="144583"/>
            <a:chOff x="10354404" y="1153536"/>
            <a:chExt cx="2080616" cy="340437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66174FE-3AE9-1CD1-9D91-C8128B00A1F1}"/>
                </a:ext>
              </a:extLst>
            </p:cNvPr>
            <p:cNvSpPr/>
            <p:nvPr/>
          </p:nvSpPr>
          <p:spPr>
            <a:xfrm>
              <a:off x="10477754" y="1153536"/>
              <a:ext cx="299331" cy="115932"/>
            </a:xfrm>
            <a:custGeom>
              <a:avLst/>
              <a:gdLst>
                <a:gd name="connsiteX0" fmla="*/ 299331 w 299331"/>
                <a:gd name="connsiteY0" fmla="*/ 0 h 115932"/>
                <a:gd name="connsiteX1" fmla="*/ 0 w 299331"/>
                <a:gd name="connsiteY1" fmla="*/ 0 h 115932"/>
                <a:gd name="connsiteX2" fmla="*/ 0 w 299331"/>
                <a:gd name="connsiteY2" fmla="*/ 115933 h 115932"/>
                <a:gd name="connsiteX3" fmla="*/ 299331 w 299331"/>
                <a:gd name="connsiteY3" fmla="*/ 115933 h 115932"/>
                <a:gd name="connsiteX4" fmla="*/ 299331 w 299331"/>
                <a:gd name="connsiteY4" fmla="*/ 0 h 115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9331" h="115932">
                  <a:moveTo>
                    <a:pt x="299331" y="0"/>
                  </a:moveTo>
                  <a:lnTo>
                    <a:pt x="0" y="0"/>
                  </a:lnTo>
                  <a:lnTo>
                    <a:pt x="0" y="115933"/>
                  </a:lnTo>
                  <a:lnTo>
                    <a:pt x="299331" y="115933"/>
                  </a:lnTo>
                  <a:lnTo>
                    <a:pt x="299331" y="0"/>
                  </a:lnTo>
                  <a:close/>
                </a:path>
              </a:pathLst>
            </a:custGeom>
            <a:gradFill>
              <a:gsLst>
                <a:gs pos="0">
                  <a:srgbClr val="00F0FF"/>
                </a:gs>
                <a:gs pos="50000">
                  <a:srgbClr val="00BAFF"/>
                </a:gs>
                <a:gs pos="100000">
                  <a:srgbClr val="0184FF"/>
                </a:gs>
              </a:gsLst>
              <a:lin ang="1028483" scaled="1"/>
            </a:gra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DE5E191-E114-CFBD-503A-95DD76F1C5BF}"/>
                </a:ext>
              </a:extLst>
            </p:cNvPr>
            <p:cNvSpPr/>
            <p:nvPr/>
          </p:nvSpPr>
          <p:spPr>
            <a:xfrm>
              <a:off x="10354404" y="1153536"/>
              <a:ext cx="123367" cy="336507"/>
            </a:xfrm>
            <a:custGeom>
              <a:avLst/>
              <a:gdLst>
                <a:gd name="connsiteX0" fmla="*/ 0 w 123367"/>
                <a:gd name="connsiteY0" fmla="*/ 336508 h 336507"/>
                <a:gd name="connsiteX1" fmla="*/ 0 w 123367"/>
                <a:gd name="connsiteY1" fmla="*/ 116208 h 336507"/>
                <a:gd name="connsiteX2" fmla="*/ 123368 w 123367"/>
                <a:gd name="connsiteY2" fmla="*/ 0 h 336507"/>
                <a:gd name="connsiteX3" fmla="*/ 123368 w 123367"/>
                <a:gd name="connsiteY3" fmla="*/ 336508 h 336507"/>
                <a:gd name="connsiteX4" fmla="*/ 0 w 123367"/>
                <a:gd name="connsiteY4" fmla="*/ 336508 h 336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367" h="336507">
                  <a:moveTo>
                    <a:pt x="0" y="336508"/>
                  </a:moveTo>
                  <a:lnTo>
                    <a:pt x="0" y="116208"/>
                  </a:lnTo>
                  <a:lnTo>
                    <a:pt x="123368" y="0"/>
                  </a:lnTo>
                  <a:lnTo>
                    <a:pt x="123368" y="336508"/>
                  </a:lnTo>
                  <a:lnTo>
                    <a:pt x="0" y="336508"/>
                  </a:lnTo>
                  <a:close/>
                </a:path>
              </a:pathLst>
            </a:custGeom>
            <a:gradFill>
              <a:gsLst>
                <a:gs pos="0">
                  <a:srgbClr val="0184FF"/>
                </a:gs>
                <a:gs pos="50000">
                  <a:srgbClr val="1897F9"/>
                </a:gs>
                <a:gs pos="100000">
                  <a:srgbClr val="2FAAF4"/>
                </a:gs>
              </a:gsLst>
              <a:lin ang="16200000" scaled="1"/>
            </a:gra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9048665-CCAA-1DB9-0A5A-901E9F020BEC}"/>
                </a:ext>
              </a:extLst>
            </p:cNvPr>
            <p:cNvSpPr/>
            <p:nvPr/>
          </p:nvSpPr>
          <p:spPr>
            <a:xfrm>
              <a:off x="10777132" y="1153536"/>
              <a:ext cx="123644" cy="336507"/>
            </a:xfrm>
            <a:custGeom>
              <a:avLst/>
              <a:gdLst>
                <a:gd name="connsiteX0" fmla="*/ 123644 w 123644"/>
                <a:gd name="connsiteY0" fmla="*/ 336508 h 336507"/>
                <a:gd name="connsiteX1" fmla="*/ 123644 w 123644"/>
                <a:gd name="connsiteY1" fmla="*/ 116208 h 336507"/>
                <a:gd name="connsiteX2" fmla="*/ 0 w 123644"/>
                <a:gd name="connsiteY2" fmla="*/ 0 h 336507"/>
                <a:gd name="connsiteX3" fmla="*/ 0 w 123644"/>
                <a:gd name="connsiteY3" fmla="*/ 336508 h 336507"/>
                <a:gd name="connsiteX4" fmla="*/ 123644 w 123644"/>
                <a:gd name="connsiteY4" fmla="*/ 336508 h 336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644" h="336507">
                  <a:moveTo>
                    <a:pt x="123644" y="336508"/>
                  </a:moveTo>
                  <a:lnTo>
                    <a:pt x="123644" y="116208"/>
                  </a:lnTo>
                  <a:lnTo>
                    <a:pt x="0" y="0"/>
                  </a:lnTo>
                  <a:lnTo>
                    <a:pt x="0" y="336508"/>
                  </a:lnTo>
                  <a:lnTo>
                    <a:pt x="123644" y="336508"/>
                  </a:lnTo>
                  <a:close/>
                </a:path>
              </a:pathLst>
            </a:custGeom>
            <a:gradFill>
              <a:gsLst>
                <a:gs pos="17000">
                  <a:srgbClr val="0184FF"/>
                </a:gs>
                <a:gs pos="91000">
                  <a:srgbClr val="04BBE4"/>
                </a:gs>
              </a:gsLst>
              <a:lin ang="16200000" scaled="1"/>
            </a:gra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217BE19-3222-A2ED-0A10-D974AC513099}"/>
                </a:ext>
              </a:extLst>
            </p:cNvPr>
            <p:cNvSpPr/>
            <p:nvPr/>
          </p:nvSpPr>
          <p:spPr>
            <a:xfrm>
              <a:off x="11030427" y="1268756"/>
              <a:ext cx="214225" cy="219438"/>
            </a:xfrm>
            <a:custGeom>
              <a:avLst/>
              <a:gdLst>
                <a:gd name="connsiteX0" fmla="*/ 0 w 214225"/>
                <a:gd name="connsiteY0" fmla="*/ 0 h 219438"/>
                <a:gd name="connsiteX1" fmla="*/ 214226 w 214225"/>
                <a:gd name="connsiteY1" fmla="*/ 0 h 219438"/>
                <a:gd name="connsiteX2" fmla="*/ 214226 w 214225"/>
                <a:gd name="connsiteY2" fmla="*/ 219438 h 219438"/>
                <a:gd name="connsiteX3" fmla="*/ 152788 w 214225"/>
                <a:gd name="connsiteY3" fmla="*/ 219438 h 219438"/>
                <a:gd name="connsiteX4" fmla="*/ 152788 w 214225"/>
                <a:gd name="connsiteY4" fmla="*/ 57328 h 219438"/>
                <a:gd name="connsiteX5" fmla="*/ 61718 w 214225"/>
                <a:gd name="connsiteY5" fmla="*/ 57328 h 219438"/>
                <a:gd name="connsiteX6" fmla="*/ 61718 w 214225"/>
                <a:gd name="connsiteY6" fmla="*/ 219438 h 219438"/>
                <a:gd name="connsiteX7" fmla="*/ 275 w 214225"/>
                <a:gd name="connsiteY7" fmla="*/ 219438 h 219438"/>
                <a:gd name="connsiteX8" fmla="*/ 275 w 214225"/>
                <a:gd name="connsiteY8" fmla="*/ 0 h 219438"/>
                <a:gd name="connsiteX9" fmla="*/ 0 w 214225"/>
                <a:gd name="connsiteY9" fmla="*/ 0 h 21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225" h="219438">
                  <a:moveTo>
                    <a:pt x="0" y="0"/>
                  </a:moveTo>
                  <a:lnTo>
                    <a:pt x="214226" y="0"/>
                  </a:lnTo>
                  <a:lnTo>
                    <a:pt x="214226" y="219438"/>
                  </a:lnTo>
                  <a:lnTo>
                    <a:pt x="152788" y="219438"/>
                  </a:lnTo>
                  <a:lnTo>
                    <a:pt x="152788" y="57328"/>
                  </a:lnTo>
                  <a:lnTo>
                    <a:pt x="61718" y="57328"/>
                  </a:lnTo>
                  <a:lnTo>
                    <a:pt x="61718" y="219438"/>
                  </a:lnTo>
                  <a:lnTo>
                    <a:pt x="275" y="219438"/>
                  </a:lnTo>
                  <a:lnTo>
                    <a:pt x="2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A0F9E81-D68F-3C9A-136C-B504167A1A77}"/>
                </a:ext>
              </a:extLst>
            </p:cNvPr>
            <p:cNvSpPr/>
            <p:nvPr/>
          </p:nvSpPr>
          <p:spPr>
            <a:xfrm>
              <a:off x="11276714" y="1262999"/>
              <a:ext cx="239461" cy="230974"/>
            </a:xfrm>
            <a:custGeom>
              <a:avLst/>
              <a:gdLst>
                <a:gd name="connsiteX0" fmla="*/ 178018 w 239461"/>
                <a:gd name="connsiteY0" fmla="*/ 5760 h 230974"/>
                <a:gd name="connsiteX1" fmla="*/ 239461 w 239461"/>
                <a:gd name="connsiteY1" fmla="*/ 5760 h 230974"/>
                <a:gd name="connsiteX2" fmla="*/ 239461 w 239461"/>
                <a:gd name="connsiteY2" fmla="*/ 225199 h 230974"/>
                <a:gd name="connsiteX3" fmla="*/ 178018 w 239461"/>
                <a:gd name="connsiteY3" fmla="*/ 225199 h 230974"/>
                <a:gd name="connsiteX4" fmla="*/ 178018 w 239461"/>
                <a:gd name="connsiteY4" fmla="*/ 193654 h 230974"/>
                <a:gd name="connsiteX5" fmla="*/ 146475 w 239461"/>
                <a:gd name="connsiteY5" fmla="*/ 221359 h 230974"/>
                <a:gd name="connsiteX6" fmla="*/ 105602 w 239461"/>
                <a:gd name="connsiteY6" fmla="*/ 230959 h 230974"/>
                <a:gd name="connsiteX7" fmla="*/ 0 w 239461"/>
                <a:gd name="connsiteY7" fmla="*/ 116028 h 230974"/>
                <a:gd name="connsiteX8" fmla="*/ 106975 w 239461"/>
                <a:gd name="connsiteY8" fmla="*/ 0 h 230974"/>
                <a:gd name="connsiteX9" fmla="*/ 178018 w 239461"/>
                <a:gd name="connsiteY9" fmla="*/ 34836 h 230974"/>
                <a:gd name="connsiteX10" fmla="*/ 178018 w 239461"/>
                <a:gd name="connsiteY10" fmla="*/ 5760 h 230974"/>
                <a:gd name="connsiteX11" fmla="*/ 176100 w 239461"/>
                <a:gd name="connsiteY11" fmla="*/ 115754 h 230974"/>
                <a:gd name="connsiteX12" fmla="*/ 171985 w 239461"/>
                <a:gd name="connsiteY12" fmla="*/ 93536 h 230974"/>
                <a:gd name="connsiteX13" fmla="*/ 159639 w 239461"/>
                <a:gd name="connsiteY13" fmla="*/ 74609 h 230974"/>
                <a:gd name="connsiteX14" fmla="*/ 140985 w 239461"/>
                <a:gd name="connsiteY14" fmla="*/ 61991 h 230974"/>
                <a:gd name="connsiteX15" fmla="*/ 119047 w 239461"/>
                <a:gd name="connsiteY15" fmla="*/ 57328 h 230974"/>
                <a:gd name="connsiteX16" fmla="*/ 79273 w 239461"/>
                <a:gd name="connsiteY16" fmla="*/ 75158 h 230974"/>
                <a:gd name="connsiteX17" fmla="*/ 63086 w 239461"/>
                <a:gd name="connsiteY17" fmla="*/ 115754 h 230974"/>
                <a:gd name="connsiteX18" fmla="*/ 79548 w 239461"/>
                <a:gd name="connsiteY18" fmla="*/ 156076 h 230974"/>
                <a:gd name="connsiteX19" fmla="*/ 119590 w 239461"/>
                <a:gd name="connsiteY19" fmla="*/ 173631 h 230974"/>
                <a:gd name="connsiteX20" fmla="*/ 159914 w 239461"/>
                <a:gd name="connsiteY20" fmla="*/ 156350 h 230974"/>
                <a:gd name="connsiteX21" fmla="*/ 176100 w 239461"/>
                <a:gd name="connsiteY21" fmla="*/ 115754 h 230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39461" h="230974">
                  <a:moveTo>
                    <a:pt x="178018" y="5760"/>
                  </a:moveTo>
                  <a:lnTo>
                    <a:pt x="239461" y="5760"/>
                  </a:lnTo>
                  <a:lnTo>
                    <a:pt x="239461" y="225199"/>
                  </a:lnTo>
                  <a:lnTo>
                    <a:pt x="178018" y="225199"/>
                  </a:lnTo>
                  <a:lnTo>
                    <a:pt x="178018" y="193654"/>
                  </a:lnTo>
                  <a:cubicBezTo>
                    <a:pt x="169787" y="205175"/>
                    <a:pt x="159089" y="214775"/>
                    <a:pt x="146475" y="221359"/>
                  </a:cubicBezTo>
                  <a:cubicBezTo>
                    <a:pt x="133854" y="227941"/>
                    <a:pt x="119865" y="231233"/>
                    <a:pt x="105602" y="230959"/>
                  </a:cubicBezTo>
                  <a:cubicBezTo>
                    <a:pt x="44982" y="230959"/>
                    <a:pt x="0" y="184054"/>
                    <a:pt x="0" y="116028"/>
                  </a:cubicBezTo>
                  <a:cubicBezTo>
                    <a:pt x="0" y="48276"/>
                    <a:pt x="44158" y="0"/>
                    <a:pt x="106975" y="0"/>
                  </a:cubicBezTo>
                  <a:cubicBezTo>
                    <a:pt x="135227" y="0"/>
                    <a:pt x="163479" y="12344"/>
                    <a:pt x="178018" y="34836"/>
                  </a:cubicBezTo>
                  <a:lnTo>
                    <a:pt x="178018" y="5760"/>
                  </a:lnTo>
                  <a:close/>
                  <a:moveTo>
                    <a:pt x="176100" y="115754"/>
                  </a:moveTo>
                  <a:cubicBezTo>
                    <a:pt x="176100" y="108073"/>
                    <a:pt x="174727" y="100668"/>
                    <a:pt x="171985" y="93536"/>
                  </a:cubicBezTo>
                  <a:cubicBezTo>
                    <a:pt x="169243" y="86404"/>
                    <a:pt x="164853" y="80095"/>
                    <a:pt x="159639" y="74609"/>
                  </a:cubicBezTo>
                  <a:cubicBezTo>
                    <a:pt x="154431" y="69123"/>
                    <a:pt x="148117" y="65009"/>
                    <a:pt x="140985" y="61991"/>
                  </a:cubicBezTo>
                  <a:cubicBezTo>
                    <a:pt x="134128" y="58974"/>
                    <a:pt x="126447" y="57603"/>
                    <a:pt x="119047" y="57328"/>
                  </a:cubicBezTo>
                  <a:cubicBezTo>
                    <a:pt x="103959" y="57877"/>
                    <a:pt x="89696" y="64186"/>
                    <a:pt x="79273" y="75158"/>
                  </a:cubicBezTo>
                  <a:cubicBezTo>
                    <a:pt x="68850" y="86130"/>
                    <a:pt x="63086" y="100668"/>
                    <a:pt x="63086" y="115754"/>
                  </a:cubicBezTo>
                  <a:cubicBezTo>
                    <a:pt x="63086" y="130840"/>
                    <a:pt x="69119" y="145378"/>
                    <a:pt x="79548" y="156076"/>
                  </a:cubicBezTo>
                  <a:cubicBezTo>
                    <a:pt x="89970" y="166773"/>
                    <a:pt x="104509" y="173082"/>
                    <a:pt x="119590" y="173631"/>
                  </a:cubicBezTo>
                  <a:cubicBezTo>
                    <a:pt x="134678" y="173357"/>
                    <a:pt x="149216" y="167047"/>
                    <a:pt x="159914" y="156350"/>
                  </a:cubicBezTo>
                  <a:cubicBezTo>
                    <a:pt x="170062" y="145378"/>
                    <a:pt x="176100" y="130840"/>
                    <a:pt x="176100" y="115754"/>
                  </a:cubicBez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A6EDDB0-7568-3902-A52F-9694810E91B5}"/>
                </a:ext>
              </a:extLst>
            </p:cNvPr>
            <p:cNvSpPr/>
            <p:nvPr/>
          </p:nvSpPr>
          <p:spPr>
            <a:xfrm>
              <a:off x="11558734" y="1268756"/>
              <a:ext cx="217241" cy="219438"/>
            </a:xfrm>
            <a:custGeom>
              <a:avLst/>
              <a:gdLst>
                <a:gd name="connsiteX0" fmla="*/ 142084 w 217241"/>
                <a:gd name="connsiteY0" fmla="*/ 219438 h 219438"/>
                <a:gd name="connsiteX1" fmla="*/ 93262 w 217241"/>
                <a:gd name="connsiteY1" fmla="*/ 139618 h 219438"/>
                <a:gd name="connsiteX2" fmla="*/ 59520 w 217241"/>
                <a:gd name="connsiteY2" fmla="*/ 139618 h 219438"/>
                <a:gd name="connsiteX3" fmla="*/ 59520 w 217241"/>
                <a:gd name="connsiteY3" fmla="*/ 219438 h 219438"/>
                <a:gd name="connsiteX4" fmla="*/ 0 w 217241"/>
                <a:gd name="connsiteY4" fmla="*/ 219438 h 219438"/>
                <a:gd name="connsiteX5" fmla="*/ 0 w 217241"/>
                <a:gd name="connsiteY5" fmla="*/ 0 h 219438"/>
                <a:gd name="connsiteX6" fmla="*/ 59520 w 217241"/>
                <a:gd name="connsiteY6" fmla="*/ 0 h 219438"/>
                <a:gd name="connsiteX7" fmla="*/ 59520 w 217241"/>
                <a:gd name="connsiteY7" fmla="*/ 87227 h 219438"/>
                <a:gd name="connsiteX8" fmla="*/ 91338 w 217241"/>
                <a:gd name="connsiteY8" fmla="*/ 87227 h 219438"/>
                <a:gd name="connsiteX9" fmla="*/ 141535 w 217241"/>
                <a:gd name="connsiteY9" fmla="*/ 274 h 219438"/>
                <a:gd name="connsiteX10" fmla="*/ 209286 w 217241"/>
                <a:gd name="connsiteY10" fmla="*/ 274 h 219438"/>
                <a:gd name="connsiteX11" fmla="*/ 144008 w 217241"/>
                <a:gd name="connsiteY11" fmla="*/ 108622 h 219438"/>
                <a:gd name="connsiteX12" fmla="*/ 217242 w 217241"/>
                <a:gd name="connsiteY12" fmla="*/ 219438 h 219438"/>
                <a:gd name="connsiteX13" fmla="*/ 142084 w 217241"/>
                <a:gd name="connsiteY13" fmla="*/ 219438 h 21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7241" h="219438">
                  <a:moveTo>
                    <a:pt x="142084" y="219438"/>
                  </a:moveTo>
                  <a:lnTo>
                    <a:pt x="93262" y="139618"/>
                  </a:lnTo>
                  <a:lnTo>
                    <a:pt x="59520" y="139618"/>
                  </a:lnTo>
                  <a:lnTo>
                    <a:pt x="59520" y="219438"/>
                  </a:lnTo>
                  <a:lnTo>
                    <a:pt x="0" y="219438"/>
                  </a:lnTo>
                  <a:lnTo>
                    <a:pt x="0" y="0"/>
                  </a:lnTo>
                  <a:lnTo>
                    <a:pt x="59520" y="0"/>
                  </a:lnTo>
                  <a:lnTo>
                    <a:pt x="59520" y="87227"/>
                  </a:lnTo>
                  <a:lnTo>
                    <a:pt x="91338" y="87227"/>
                  </a:lnTo>
                  <a:lnTo>
                    <a:pt x="141535" y="274"/>
                  </a:lnTo>
                  <a:lnTo>
                    <a:pt x="209286" y="274"/>
                  </a:lnTo>
                  <a:lnTo>
                    <a:pt x="144008" y="108622"/>
                  </a:lnTo>
                  <a:lnTo>
                    <a:pt x="217242" y="219438"/>
                  </a:lnTo>
                  <a:lnTo>
                    <a:pt x="142084" y="219438"/>
                  </a:ln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7C57E5A-6136-C67B-A1C0-6120B520C45A}"/>
                </a:ext>
              </a:extLst>
            </p:cNvPr>
            <p:cNvSpPr/>
            <p:nvPr/>
          </p:nvSpPr>
          <p:spPr>
            <a:xfrm>
              <a:off x="11771598" y="1263548"/>
              <a:ext cx="230753" cy="230410"/>
            </a:xfrm>
            <a:custGeom>
              <a:avLst/>
              <a:gdLst>
                <a:gd name="connsiteX0" fmla="*/ 229588 w 230753"/>
                <a:gd name="connsiteY0" fmla="*/ 134955 h 230410"/>
                <a:gd name="connsiteX1" fmla="*/ 64735 w 230753"/>
                <a:gd name="connsiteY1" fmla="*/ 134955 h 230410"/>
                <a:gd name="connsiteX2" fmla="*/ 120964 w 230753"/>
                <a:gd name="connsiteY2" fmla="*/ 175825 h 230410"/>
                <a:gd name="connsiteX3" fmla="*/ 152507 w 230753"/>
                <a:gd name="connsiteY3" fmla="*/ 168968 h 230410"/>
                <a:gd name="connsiteX4" fmla="*/ 178567 w 230753"/>
                <a:gd name="connsiteY4" fmla="*/ 150041 h 230410"/>
                <a:gd name="connsiteX5" fmla="*/ 214226 w 230753"/>
                <a:gd name="connsiteY5" fmla="*/ 186248 h 230410"/>
                <a:gd name="connsiteX6" fmla="*/ 117123 w 230753"/>
                <a:gd name="connsiteY6" fmla="*/ 230410 h 230410"/>
                <a:gd name="connsiteX7" fmla="*/ 0 w 230753"/>
                <a:gd name="connsiteY7" fmla="*/ 115479 h 230410"/>
                <a:gd name="connsiteX8" fmla="*/ 116574 w 230753"/>
                <a:gd name="connsiteY8" fmla="*/ 0 h 230410"/>
                <a:gd name="connsiteX9" fmla="*/ 230681 w 230753"/>
                <a:gd name="connsiteY9" fmla="*/ 111913 h 230410"/>
                <a:gd name="connsiteX10" fmla="*/ 229588 w 230753"/>
                <a:gd name="connsiteY10" fmla="*/ 134955 h 230410"/>
                <a:gd name="connsiteX11" fmla="*/ 168969 w 230753"/>
                <a:gd name="connsiteY11" fmla="*/ 94907 h 230410"/>
                <a:gd name="connsiteX12" fmla="*/ 118223 w 230753"/>
                <a:gd name="connsiteY12" fmla="*/ 52665 h 230410"/>
                <a:gd name="connsiteX13" fmla="*/ 64735 w 230753"/>
                <a:gd name="connsiteY13" fmla="*/ 94907 h 230410"/>
                <a:gd name="connsiteX14" fmla="*/ 168969 w 230753"/>
                <a:gd name="connsiteY14" fmla="*/ 94907 h 230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0753" h="230410">
                  <a:moveTo>
                    <a:pt x="229588" y="134955"/>
                  </a:moveTo>
                  <a:lnTo>
                    <a:pt x="64735" y="134955"/>
                  </a:lnTo>
                  <a:cubicBezTo>
                    <a:pt x="71317" y="160739"/>
                    <a:pt x="92163" y="175825"/>
                    <a:pt x="120964" y="175825"/>
                  </a:cubicBezTo>
                  <a:cubicBezTo>
                    <a:pt x="131936" y="175825"/>
                    <a:pt x="142634" y="173356"/>
                    <a:pt x="152507" y="168968"/>
                  </a:cubicBezTo>
                  <a:cubicBezTo>
                    <a:pt x="162387" y="164579"/>
                    <a:pt x="171435" y="157996"/>
                    <a:pt x="178567" y="150041"/>
                  </a:cubicBezTo>
                  <a:lnTo>
                    <a:pt x="214226" y="186248"/>
                  </a:lnTo>
                  <a:cubicBezTo>
                    <a:pt x="193655" y="213952"/>
                    <a:pt x="155523" y="230410"/>
                    <a:pt x="117123" y="230410"/>
                  </a:cubicBezTo>
                  <a:cubicBezTo>
                    <a:pt x="49372" y="230410"/>
                    <a:pt x="0" y="182957"/>
                    <a:pt x="0" y="115479"/>
                  </a:cubicBezTo>
                  <a:cubicBezTo>
                    <a:pt x="0" y="44436"/>
                    <a:pt x="54037" y="0"/>
                    <a:pt x="116574" y="0"/>
                  </a:cubicBezTo>
                  <a:cubicBezTo>
                    <a:pt x="179117" y="0"/>
                    <a:pt x="230681" y="44711"/>
                    <a:pt x="230681" y="111913"/>
                  </a:cubicBezTo>
                  <a:cubicBezTo>
                    <a:pt x="230956" y="117399"/>
                    <a:pt x="230412" y="125080"/>
                    <a:pt x="229588" y="134955"/>
                  </a:cubicBezTo>
                  <a:close/>
                  <a:moveTo>
                    <a:pt x="168969" y="94907"/>
                  </a:moveTo>
                  <a:cubicBezTo>
                    <a:pt x="167045" y="69123"/>
                    <a:pt x="145925" y="52665"/>
                    <a:pt x="118223" y="52665"/>
                  </a:cubicBezTo>
                  <a:cubicBezTo>
                    <a:pt x="92712" y="52665"/>
                    <a:pt x="71317" y="65283"/>
                    <a:pt x="64735" y="94907"/>
                  </a:cubicBezTo>
                  <a:lnTo>
                    <a:pt x="168969" y="94907"/>
                  </a:ln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25A7F55-5F21-D5E3-6818-E50979B2B506}"/>
                </a:ext>
              </a:extLst>
            </p:cNvPr>
            <p:cNvSpPr/>
            <p:nvPr/>
          </p:nvSpPr>
          <p:spPr>
            <a:xfrm>
              <a:off x="12015993" y="1268756"/>
              <a:ext cx="198038" cy="219438"/>
            </a:xfrm>
            <a:custGeom>
              <a:avLst/>
              <a:gdLst>
                <a:gd name="connsiteX0" fmla="*/ 198039 w 198038"/>
                <a:gd name="connsiteY0" fmla="*/ 0 h 219438"/>
                <a:gd name="connsiteX1" fmla="*/ 198039 w 198038"/>
                <a:gd name="connsiteY1" fmla="*/ 57328 h 219438"/>
                <a:gd name="connsiteX2" fmla="*/ 130013 w 198038"/>
                <a:gd name="connsiteY2" fmla="*/ 57328 h 219438"/>
                <a:gd name="connsiteX3" fmla="*/ 130013 w 198038"/>
                <a:gd name="connsiteY3" fmla="*/ 219438 h 219438"/>
                <a:gd name="connsiteX4" fmla="*/ 68026 w 198038"/>
                <a:gd name="connsiteY4" fmla="*/ 219438 h 219438"/>
                <a:gd name="connsiteX5" fmla="*/ 68026 w 198038"/>
                <a:gd name="connsiteY5" fmla="*/ 57328 h 219438"/>
                <a:gd name="connsiteX6" fmla="*/ 0 w 198038"/>
                <a:gd name="connsiteY6" fmla="*/ 57328 h 219438"/>
                <a:gd name="connsiteX7" fmla="*/ 0 w 198038"/>
                <a:gd name="connsiteY7" fmla="*/ 0 h 219438"/>
                <a:gd name="connsiteX8" fmla="*/ 198039 w 198038"/>
                <a:gd name="connsiteY8" fmla="*/ 0 h 21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8038" h="219438">
                  <a:moveTo>
                    <a:pt x="198039" y="0"/>
                  </a:moveTo>
                  <a:lnTo>
                    <a:pt x="198039" y="57328"/>
                  </a:lnTo>
                  <a:lnTo>
                    <a:pt x="130013" y="57328"/>
                  </a:lnTo>
                  <a:lnTo>
                    <a:pt x="130013" y="219438"/>
                  </a:lnTo>
                  <a:lnTo>
                    <a:pt x="68026" y="219438"/>
                  </a:lnTo>
                  <a:lnTo>
                    <a:pt x="68026" y="57328"/>
                  </a:lnTo>
                  <a:lnTo>
                    <a:pt x="0" y="57328"/>
                  </a:lnTo>
                  <a:lnTo>
                    <a:pt x="0" y="0"/>
                  </a:lnTo>
                  <a:lnTo>
                    <a:pt x="198039" y="0"/>
                  </a:ln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53053BE-6479-83AA-3516-02B0128CB016}"/>
                </a:ext>
              </a:extLst>
            </p:cNvPr>
            <p:cNvSpPr/>
            <p:nvPr/>
          </p:nvSpPr>
          <p:spPr>
            <a:xfrm>
              <a:off x="12331430" y="1207204"/>
              <a:ext cx="55467" cy="61426"/>
            </a:xfrm>
            <a:custGeom>
              <a:avLst/>
              <a:gdLst>
                <a:gd name="connsiteX0" fmla="*/ 40111 w 55467"/>
                <a:gd name="connsiteY0" fmla="*/ 61426 h 61426"/>
                <a:gd name="connsiteX1" fmla="*/ 27509 w 55467"/>
                <a:gd name="connsiteY1" fmla="*/ 40340 h 61426"/>
                <a:gd name="connsiteX2" fmla="*/ 15131 w 55467"/>
                <a:gd name="connsiteY2" fmla="*/ 61426 h 61426"/>
                <a:gd name="connsiteX3" fmla="*/ 231 w 55467"/>
                <a:gd name="connsiteY3" fmla="*/ 61426 h 61426"/>
                <a:gd name="connsiteX4" fmla="*/ 19484 w 55467"/>
                <a:gd name="connsiteY4" fmla="*/ 29567 h 61426"/>
                <a:gd name="connsiteX5" fmla="*/ 0 w 55467"/>
                <a:gd name="connsiteY5" fmla="*/ 0 h 61426"/>
                <a:gd name="connsiteX6" fmla="*/ 15587 w 55467"/>
                <a:gd name="connsiteY6" fmla="*/ 0 h 61426"/>
                <a:gd name="connsiteX7" fmla="*/ 28196 w 55467"/>
                <a:gd name="connsiteY7" fmla="*/ 19711 h 61426"/>
                <a:gd name="connsiteX8" fmla="*/ 40111 w 55467"/>
                <a:gd name="connsiteY8" fmla="*/ 0 h 61426"/>
                <a:gd name="connsiteX9" fmla="*/ 55011 w 55467"/>
                <a:gd name="connsiteY9" fmla="*/ 0 h 61426"/>
                <a:gd name="connsiteX10" fmla="*/ 35758 w 55467"/>
                <a:gd name="connsiteY10" fmla="*/ 30484 h 61426"/>
                <a:gd name="connsiteX11" fmla="*/ 55467 w 55467"/>
                <a:gd name="connsiteY11" fmla="*/ 61426 h 61426"/>
                <a:gd name="connsiteX12" fmla="*/ 40111 w 55467"/>
                <a:gd name="connsiteY12" fmla="*/ 61426 h 61426"/>
                <a:gd name="connsiteX13" fmla="*/ 40111 w 55467"/>
                <a:gd name="connsiteY13" fmla="*/ 61426 h 61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467" h="61426">
                  <a:moveTo>
                    <a:pt x="40111" y="61426"/>
                  </a:moveTo>
                  <a:lnTo>
                    <a:pt x="27509" y="40340"/>
                  </a:lnTo>
                  <a:lnTo>
                    <a:pt x="15131" y="61426"/>
                  </a:lnTo>
                  <a:lnTo>
                    <a:pt x="231" y="61426"/>
                  </a:lnTo>
                  <a:lnTo>
                    <a:pt x="19484" y="29567"/>
                  </a:lnTo>
                  <a:lnTo>
                    <a:pt x="0" y="0"/>
                  </a:lnTo>
                  <a:lnTo>
                    <a:pt x="15587" y="0"/>
                  </a:lnTo>
                  <a:lnTo>
                    <a:pt x="28196" y="19711"/>
                  </a:lnTo>
                  <a:lnTo>
                    <a:pt x="40111" y="0"/>
                  </a:lnTo>
                  <a:lnTo>
                    <a:pt x="55011" y="0"/>
                  </a:lnTo>
                  <a:lnTo>
                    <a:pt x="35758" y="30484"/>
                  </a:lnTo>
                  <a:lnTo>
                    <a:pt x="55467" y="61426"/>
                  </a:lnTo>
                  <a:lnTo>
                    <a:pt x="40111" y="61426"/>
                  </a:lnTo>
                  <a:lnTo>
                    <a:pt x="40111" y="61426"/>
                  </a:ln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B78F211-0D73-7BA7-1A2E-D16C43B6C988}"/>
                </a:ext>
              </a:extLst>
            </p:cNvPr>
            <p:cNvSpPr/>
            <p:nvPr/>
          </p:nvSpPr>
          <p:spPr>
            <a:xfrm>
              <a:off x="12388721" y="1207204"/>
              <a:ext cx="46299" cy="62572"/>
            </a:xfrm>
            <a:custGeom>
              <a:avLst/>
              <a:gdLst>
                <a:gd name="connsiteX0" fmla="*/ 46300 w 46299"/>
                <a:gd name="connsiteY0" fmla="*/ 40569 h 62572"/>
                <a:gd name="connsiteX1" fmla="*/ 22694 w 46299"/>
                <a:gd name="connsiteY1" fmla="*/ 62573 h 62572"/>
                <a:gd name="connsiteX2" fmla="*/ 0 w 46299"/>
                <a:gd name="connsiteY2" fmla="*/ 41944 h 62572"/>
                <a:gd name="connsiteX3" fmla="*/ 12609 w 46299"/>
                <a:gd name="connsiteY3" fmla="*/ 41944 h 62572"/>
                <a:gd name="connsiteX4" fmla="*/ 23837 w 46299"/>
                <a:gd name="connsiteY4" fmla="*/ 50654 h 62572"/>
                <a:gd name="connsiteX5" fmla="*/ 33467 w 46299"/>
                <a:gd name="connsiteY5" fmla="*/ 40340 h 62572"/>
                <a:gd name="connsiteX6" fmla="*/ 22694 w 46299"/>
                <a:gd name="connsiteY6" fmla="*/ 30484 h 62572"/>
                <a:gd name="connsiteX7" fmla="*/ 12609 w 46299"/>
                <a:gd name="connsiteY7" fmla="*/ 35527 h 62572"/>
                <a:gd name="connsiteX8" fmla="*/ 462 w 46299"/>
                <a:gd name="connsiteY8" fmla="*/ 35527 h 62572"/>
                <a:gd name="connsiteX9" fmla="*/ 4584 w 46299"/>
                <a:gd name="connsiteY9" fmla="*/ 0 h 62572"/>
                <a:gd name="connsiteX10" fmla="*/ 44464 w 46299"/>
                <a:gd name="connsiteY10" fmla="*/ 0 h 62572"/>
                <a:gd name="connsiteX11" fmla="*/ 43090 w 46299"/>
                <a:gd name="connsiteY11" fmla="*/ 11918 h 62572"/>
                <a:gd name="connsiteX12" fmla="*/ 14438 w 46299"/>
                <a:gd name="connsiteY12" fmla="*/ 11918 h 62572"/>
                <a:gd name="connsiteX13" fmla="*/ 13295 w 46299"/>
                <a:gd name="connsiteY13" fmla="*/ 23608 h 62572"/>
                <a:gd name="connsiteX14" fmla="*/ 25442 w 46299"/>
                <a:gd name="connsiteY14" fmla="*/ 20170 h 62572"/>
                <a:gd name="connsiteX15" fmla="*/ 46300 w 46299"/>
                <a:gd name="connsiteY15" fmla="*/ 40569 h 62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299" h="62572">
                  <a:moveTo>
                    <a:pt x="46300" y="40569"/>
                  </a:moveTo>
                  <a:cubicBezTo>
                    <a:pt x="46300" y="54092"/>
                    <a:pt x="36214" y="62573"/>
                    <a:pt x="22694" y="62573"/>
                  </a:cubicBezTo>
                  <a:cubicBezTo>
                    <a:pt x="11004" y="62573"/>
                    <a:pt x="1149" y="56155"/>
                    <a:pt x="0" y="41944"/>
                  </a:cubicBezTo>
                  <a:lnTo>
                    <a:pt x="12609" y="41944"/>
                  </a:lnTo>
                  <a:cubicBezTo>
                    <a:pt x="13527" y="48133"/>
                    <a:pt x="18335" y="50654"/>
                    <a:pt x="23837" y="50654"/>
                  </a:cubicBezTo>
                  <a:cubicBezTo>
                    <a:pt x="30488" y="50654"/>
                    <a:pt x="33467" y="46070"/>
                    <a:pt x="33467" y="40340"/>
                  </a:cubicBezTo>
                  <a:cubicBezTo>
                    <a:pt x="33467" y="34380"/>
                    <a:pt x="28883" y="30484"/>
                    <a:pt x="22694" y="30484"/>
                  </a:cubicBezTo>
                  <a:cubicBezTo>
                    <a:pt x="17423" y="30484"/>
                    <a:pt x="14213" y="33005"/>
                    <a:pt x="12609" y="35527"/>
                  </a:cubicBezTo>
                  <a:lnTo>
                    <a:pt x="462" y="35527"/>
                  </a:lnTo>
                  <a:lnTo>
                    <a:pt x="4584" y="0"/>
                  </a:lnTo>
                  <a:lnTo>
                    <a:pt x="44464" y="0"/>
                  </a:lnTo>
                  <a:lnTo>
                    <a:pt x="43090" y="11918"/>
                  </a:lnTo>
                  <a:lnTo>
                    <a:pt x="14438" y="11918"/>
                  </a:lnTo>
                  <a:lnTo>
                    <a:pt x="13295" y="23608"/>
                  </a:lnTo>
                  <a:cubicBezTo>
                    <a:pt x="13295" y="23608"/>
                    <a:pt x="16274" y="20170"/>
                    <a:pt x="25442" y="20170"/>
                  </a:cubicBezTo>
                  <a:cubicBezTo>
                    <a:pt x="36676" y="20170"/>
                    <a:pt x="46300" y="27505"/>
                    <a:pt x="46300" y="40569"/>
                  </a:cubicBez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5DDF128-033D-FDA0-0647-5CB8914C8B90}"/>
                </a:ext>
              </a:extLst>
            </p:cNvPr>
            <p:cNvSpPr/>
            <p:nvPr/>
          </p:nvSpPr>
          <p:spPr>
            <a:xfrm>
              <a:off x="12263579" y="1154714"/>
              <a:ext cx="126753" cy="113703"/>
            </a:xfrm>
            <a:custGeom>
              <a:avLst/>
              <a:gdLst>
                <a:gd name="connsiteX0" fmla="*/ 126753 w 126753"/>
                <a:gd name="connsiteY0" fmla="*/ 44924 h 113703"/>
                <a:gd name="connsiteX1" fmla="*/ 53862 w 126753"/>
                <a:gd name="connsiteY1" fmla="*/ 0 h 113703"/>
                <a:gd name="connsiteX2" fmla="*/ 0 w 126753"/>
                <a:gd name="connsiteY2" fmla="*/ 0 h 113703"/>
                <a:gd name="connsiteX3" fmla="*/ 7338 w 126753"/>
                <a:gd name="connsiteY3" fmla="*/ 49508 h 113703"/>
                <a:gd name="connsiteX4" fmla="*/ 60051 w 126753"/>
                <a:gd name="connsiteY4" fmla="*/ 113685 h 113703"/>
                <a:gd name="connsiteX5" fmla="*/ 61200 w 126753"/>
                <a:gd name="connsiteY5" fmla="*/ 112768 h 113703"/>
                <a:gd name="connsiteX6" fmla="*/ 60513 w 126753"/>
                <a:gd name="connsiteY6" fmla="*/ 111852 h 113703"/>
                <a:gd name="connsiteX7" fmla="*/ 33467 w 126753"/>
                <a:gd name="connsiteY7" fmla="*/ 46758 h 113703"/>
                <a:gd name="connsiteX8" fmla="*/ 30026 w 126753"/>
                <a:gd name="connsiteY8" fmla="*/ 24296 h 113703"/>
                <a:gd name="connsiteX9" fmla="*/ 60738 w 126753"/>
                <a:gd name="connsiteY9" fmla="*/ 24296 h 113703"/>
                <a:gd name="connsiteX10" fmla="*/ 124917 w 126753"/>
                <a:gd name="connsiteY10" fmla="*/ 45612 h 113703"/>
                <a:gd name="connsiteX11" fmla="*/ 125835 w 126753"/>
                <a:gd name="connsiteY11" fmla="*/ 46070 h 113703"/>
                <a:gd name="connsiteX12" fmla="*/ 126753 w 126753"/>
                <a:gd name="connsiteY12" fmla="*/ 45153 h 113703"/>
                <a:gd name="connsiteX13" fmla="*/ 126753 w 126753"/>
                <a:gd name="connsiteY13" fmla="*/ 44924 h 113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753" h="113703">
                  <a:moveTo>
                    <a:pt x="126753" y="44924"/>
                  </a:moveTo>
                  <a:cubicBezTo>
                    <a:pt x="119877" y="18566"/>
                    <a:pt x="98557" y="0"/>
                    <a:pt x="53862" y="0"/>
                  </a:cubicBezTo>
                  <a:lnTo>
                    <a:pt x="0" y="0"/>
                  </a:lnTo>
                  <a:lnTo>
                    <a:pt x="7338" y="49508"/>
                  </a:lnTo>
                  <a:cubicBezTo>
                    <a:pt x="12833" y="94203"/>
                    <a:pt x="29795" y="108414"/>
                    <a:pt x="60051" y="113685"/>
                  </a:cubicBezTo>
                  <a:cubicBezTo>
                    <a:pt x="60282" y="113685"/>
                    <a:pt x="61200" y="113914"/>
                    <a:pt x="61200" y="112768"/>
                  </a:cubicBezTo>
                  <a:cubicBezTo>
                    <a:pt x="61200" y="112310"/>
                    <a:pt x="60969" y="112081"/>
                    <a:pt x="60513" y="111852"/>
                  </a:cubicBezTo>
                  <a:cubicBezTo>
                    <a:pt x="40111" y="103371"/>
                    <a:pt x="37819" y="75179"/>
                    <a:pt x="33467" y="46758"/>
                  </a:cubicBezTo>
                  <a:lnTo>
                    <a:pt x="30026" y="24296"/>
                  </a:lnTo>
                  <a:lnTo>
                    <a:pt x="60738" y="24296"/>
                  </a:lnTo>
                  <a:cubicBezTo>
                    <a:pt x="89159" y="24296"/>
                    <a:pt x="110935" y="23837"/>
                    <a:pt x="124917" y="45612"/>
                  </a:cubicBezTo>
                  <a:cubicBezTo>
                    <a:pt x="125148" y="45841"/>
                    <a:pt x="125373" y="46070"/>
                    <a:pt x="125835" y="46070"/>
                  </a:cubicBezTo>
                  <a:cubicBezTo>
                    <a:pt x="126291" y="46070"/>
                    <a:pt x="126753" y="45612"/>
                    <a:pt x="126753" y="45153"/>
                  </a:cubicBezTo>
                  <a:cubicBezTo>
                    <a:pt x="126753" y="44924"/>
                    <a:pt x="126753" y="44924"/>
                    <a:pt x="126753" y="44924"/>
                  </a:cubicBezTo>
                  <a:close/>
                </a:path>
              </a:pathLst>
            </a:custGeom>
            <a:solidFill>
              <a:srgbClr val="5FAF2D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AD726D6-92B6-7B09-42C8-8ACF8F28A12E}"/>
              </a:ext>
            </a:extLst>
          </p:cNvPr>
          <p:cNvSpPr/>
          <p:nvPr userDrawn="1"/>
        </p:nvSpPr>
        <p:spPr>
          <a:xfrm>
            <a:off x="601058" y="2107248"/>
            <a:ext cx="5385600" cy="1980000"/>
          </a:xfrm>
          <a:prstGeom prst="roundRect">
            <a:avLst>
              <a:gd name="adj" fmla="val 15342"/>
            </a:avLst>
          </a:prstGeom>
          <a:solidFill>
            <a:srgbClr val="DBF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10D00A2-2D97-F45F-86C4-5778DD34C2BE}"/>
              </a:ext>
            </a:extLst>
          </p:cNvPr>
          <p:cNvSpPr/>
          <p:nvPr userDrawn="1"/>
        </p:nvSpPr>
        <p:spPr>
          <a:xfrm>
            <a:off x="601058" y="4302679"/>
            <a:ext cx="5385600" cy="1980000"/>
          </a:xfrm>
          <a:prstGeom prst="roundRect">
            <a:avLst>
              <a:gd name="adj" fmla="val 15342"/>
            </a:avLst>
          </a:prstGeom>
          <a:solidFill>
            <a:srgbClr val="DBF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ADF9892-31AC-72D9-2B41-B3F910FF52F9}"/>
              </a:ext>
            </a:extLst>
          </p:cNvPr>
          <p:cNvSpPr/>
          <p:nvPr userDrawn="1"/>
        </p:nvSpPr>
        <p:spPr>
          <a:xfrm>
            <a:off x="6227523" y="2107248"/>
            <a:ext cx="5385600" cy="1980000"/>
          </a:xfrm>
          <a:prstGeom prst="roundRect">
            <a:avLst>
              <a:gd name="adj" fmla="val 15342"/>
            </a:avLst>
          </a:prstGeom>
          <a:solidFill>
            <a:srgbClr val="DBF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2A1CA233-DA25-6963-3AEC-B74A81F920D3}"/>
              </a:ext>
            </a:extLst>
          </p:cNvPr>
          <p:cNvSpPr/>
          <p:nvPr userDrawn="1"/>
        </p:nvSpPr>
        <p:spPr>
          <a:xfrm>
            <a:off x="6227523" y="4302679"/>
            <a:ext cx="5385600" cy="1980000"/>
          </a:xfrm>
          <a:prstGeom prst="roundRect">
            <a:avLst>
              <a:gd name="adj" fmla="val 15342"/>
            </a:avLst>
          </a:prstGeom>
          <a:solidFill>
            <a:srgbClr val="DBF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Picture Placeholder 21">
            <a:extLst>
              <a:ext uri="{FF2B5EF4-FFF2-40B4-BE49-F238E27FC236}">
                <a16:creationId xmlns:a16="http://schemas.microsoft.com/office/drawing/2014/main" id="{E553A364-E8A6-A334-C889-1E8C92CB3D82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332901" y="3448550"/>
            <a:ext cx="432000" cy="4320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200"/>
            </a:lvl1pPr>
          </a:lstStyle>
          <a:p>
            <a:endParaRPr lang="ru-RU"/>
          </a:p>
        </p:txBody>
      </p:sp>
      <p:sp>
        <p:nvSpPr>
          <p:cNvPr id="38" name="Picture Placeholder 21">
            <a:extLst>
              <a:ext uri="{FF2B5EF4-FFF2-40B4-BE49-F238E27FC236}">
                <a16:creationId xmlns:a16="http://schemas.microsoft.com/office/drawing/2014/main" id="{4C7A42B7-AABD-D5B8-F376-39ED2BD640DB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959366" y="3448550"/>
            <a:ext cx="432000" cy="4320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200"/>
            </a:lvl1pPr>
          </a:lstStyle>
          <a:p>
            <a:endParaRPr lang="ru-RU"/>
          </a:p>
        </p:txBody>
      </p:sp>
      <p:sp>
        <p:nvSpPr>
          <p:cNvPr id="41" name="Picture Placeholder 21">
            <a:extLst>
              <a:ext uri="{FF2B5EF4-FFF2-40B4-BE49-F238E27FC236}">
                <a16:creationId xmlns:a16="http://schemas.microsoft.com/office/drawing/2014/main" id="{C03CA061-79FA-1CA8-49CB-98ABBCA5D15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0959366" y="5643981"/>
            <a:ext cx="432000" cy="4320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200"/>
            </a:lvl1pPr>
          </a:lstStyle>
          <a:p>
            <a:endParaRPr lang="ru-RU"/>
          </a:p>
        </p:txBody>
      </p:sp>
      <p:sp>
        <p:nvSpPr>
          <p:cNvPr id="42" name="Picture Placeholder 21">
            <a:extLst>
              <a:ext uri="{FF2B5EF4-FFF2-40B4-BE49-F238E27FC236}">
                <a16:creationId xmlns:a16="http://schemas.microsoft.com/office/drawing/2014/main" id="{664ED612-C1F7-3FD5-B3B2-89DEC718EC5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334021" y="5643981"/>
            <a:ext cx="432000" cy="4320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200"/>
            </a:lvl1pPr>
          </a:lstStyle>
          <a:p>
            <a:endParaRPr lang="ru-RU"/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1EC405F0-C1F9-BC90-8224-D3C161A63AFD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869220" y="2375953"/>
            <a:ext cx="4248000" cy="369332"/>
          </a:xfrm>
          <a:noFill/>
        </p:spPr>
        <p:txBody>
          <a:bodyPr vert="horz" wrap="square" lIns="0" tIns="45720" rIns="91440" bIns="45720" rtlCol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lang="en-US" sz="1800">
                <a:solidFill>
                  <a:schemeClr val="tx1"/>
                </a:solidFill>
                <a:latin typeface="+mj-lt"/>
              </a:defRPr>
            </a:lvl1pPr>
          </a:lstStyle>
          <a:p>
            <a:pPr marL="114300" lvl="0" indent="-342900">
              <a:spcBef>
                <a:spcPct val="0"/>
              </a:spcBef>
            </a:pPr>
            <a:endParaRPr lang="en-US" dirty="0"/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0004B42E-2273-6627-2EEA-DECC4C822FCA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869220" y="2785068"/>
            <a:ext cx="4248000" cy="307777"/>
          </a:xfrm>
          <a:noFill/>
        </p:spPr>
        <p:txBody>
          <a:bodyPr vert="horz" wrap="square" lIns="0" tIns="45720" rIns="91440" bIns="45720" rtlCol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lang="en-US" sz="1400">
                <a:solidFill>
                  <a:schemeClr val="tx1"/>
                </a:solidFill>
                <a:latin typeface="+mn-lt"/>
              </a:defRPr>
            </a:lvl1pPr>
          </a:lstStyle>
          <a:p>
            <a:pPr marL="114300" lvl="0" indent="-342900">
              <a:spcBef>
                <a:spcPct val="0"/>
              </a:spcBef>
            </a:pPr>
            <a:endParaRPr lang="en-US" dirty="0"/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FC19B4D3-2B3E-C7A4-DAF1-5D40DF012B7E}"/>
              </a:ext>
            </a:extLst>
          </p:cNvPr>
          <p:cNvSpPr>
            <a:spLocks noGrp="1"/>
          </p:cNvSpPr>
          <p:nvPr>
            <p:ph type="body" sz="half" idx="30"/>
          </p:nvPr>
        </p:nvSpPr>
        <p:spPr>
          <a:xfrm>
            <a:off x="869220" y="4565534"/>
            <a:ext cx="4248000" cy="369332"/>
          </a:xfrm>
          <a:noFill/>
        </p:spPr>
        <p:txBody>
          <a:bodyPr vert="horz" wrap="square" lIns="0" tIns="45720" rIns="91440" bIns="45720" rtlCol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lang="en-US" sz="1800">
                <a:solidFill>
                  <a:schemeClr val="tx1"/>
                </a:solidFill>
                <a:latin typeface="+mj-lt"/>
              </a:defRPr>
            </a:lvl1pPr>
          </a:lstStyle>
          <a:p>
            <a:pPr marL="114300" lvl="0" indent="-342900">
              <a:spcBef>
                <a:spcPct val="0"/>
              </a:spcBef>
            </a:pPr>
            <a:endParaRPr lang="en-US" dirty="0"/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0ED4B770-CEDF-1EA6-22E0-038CA50D37F9}"/>
              </a:ext>
            </a:extLst>
          </p:cNvPr>
          <p:cNvSpPr>
            <a:spLocks noGrp="1"/>
          </p:cNvSpPr>
          <p:nvPr>
            <p:ph type="body" sz="half" idx="31"/>
          </p:nvPr>
        </p:nvSpPr>
        <p:spPr>
          <a:xfrm>
            <a:off x="869220" y="4974649"/>
            <a:ext cx="4248000" cy="307777"/>
          </a:xfrm>
          <a:noFill/>
        </p:spPr>
        <p:txBody>
          <a:bodyPr vert="horz" wrap="square" lIns="0" tIns="45720" rIns="91440" bIns="45720" rtlCol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lang="en-US" sz="1400">
                <a:solidFill>
                  <a:schemeClr val="tx1"/>
                </a:solidFill>
                <a:latin typeface="+mn-lt"/>
              </a:defRPr>
            </a:lvl1pPr>
          </a:lstStyle>
          <a:p>
            <a:pPr marL="114300" lvl="0" indent="-342900">
              <a:spcBef>
                <a:spcPct val="0"/>
              </a:spcBef>
            </a:pPr>
            <a:endParaRPr lang="en-US" dirty="0"/>
          </a:p>
        </p:txBody>
      </p:sp>
      <p:sp>
        <p:nvSpPr>
          <p:cNvPr id="47" name="Text Placeholder 3">
            <a:extLst>
              <a:ext uri="{FF2B5EF4-FFF2-40B4-BE49-F238E27FC236}">
                <a16:creationId xmlns:a16="http://schemas.microsoft.com/office/drawing/2014/main" id="{4AC12CAB-52B3-3315-59C2-EF3E7BC36028}"/>
              </a:ext>
            </a:extLst>
          </p:cNvPr>
          <p:cNvSpPr>
            <a:spLocks noGrp="1"/>
          </p:cNvSpPr>
          <p:nvPr>
            <p:ph type="body" sz="half" idx="32"/>
          </p:nvPr>
        </p:nvSpPr>
        <p:spPr>
          <a:xfrm>
            <a:off x="6495685" y="2375953"/>
            <a:ext cx="4248000" cy="369332"/>
          </a:xfrm>
          <a:noFill/>
        </p:spPr>
        <p:txBody>
          <a:bodyPr vert="horz" wrap="square" lIns="0" tIns="45720" rIns="91440" bIns="45720" rtlCol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lang="en-US" sz="1800">
                <a:solidFill>
                  <a:schemeClr val="tx1"/>
                </a:solidFill>
                <a:latin typeface="+mj-lt"/>
              </a:defRPr>
            </a:lvl1pPr>
          </a:lstStyle>
          <a:p>
            <a:pPr marL="114300" lvl="0" indent="-342900">
              <a:spcBef>
                <a:spcPct val="0"/>
              </a:spcBef>
            </a:pPr>
            <a:endParaRPr lang="en-US" dirty="0"/>
          </a:p>
        </p:txBody>
      </p:sp>
      <p:sp>
        <p:nvSpPr>
          <p:cNvPr id="48" name="Text Placeholder 3">
            <a:extLst>
              <a:ext uri="{FF2B5EF4-FFF2-40B4-BE49-F238E27FC236}">
                <a16:creationId xmlns:a16="http://schemas.microsoft.com/office/drawing/2014/main" id="{108C626D-8D4B-DA52-7D13-0AB03197D0DE}"/>
              </a:ext>
            </a:extLst>
          </p:cNvPr>
          <p:cNvSpPr>
            <a:spLocks noGrp="1"/>
          </p:cNvSpPr>
          <p:nvPr>
            <p:ph type="body" sz="half" idx="33"/>
          </p:nvPr>
        </p:nvSpPr>
        <p:spPr>
          <a:xfrm>
            <a:off x="6495685" y="2785068"/>
            <a:ext cx="4248000" cy="307777"/>
          </a:xfrm>
          <a:noFill/>
        </p:spPr>
        <p:txBody>
          <a:bodyPr vert="horz" wrap="square" lIns="0" tIns="45720" rIns="91440" bIns="45720" rtlCol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lang="en-US" sz="1400">
                <a:solidFill>
                  <a:schemeClr val="tx1"/>
                </a:solidFill>
                <a:latin typeface="+mn-lt"/>
              </a:defRPr>
            </a:lvl1pPr>
          </a:lstStyle>
          <a:p>
            <a:pPr marL="114300" lvl="0" indent="-342900">
              <a:spcBef>
                <a:spcPct val="0"/>
              </a:spcBef>
            </a:pPr>
            <a:endParaRPr lang="en-US" dirty="0"/>
          </a:p>
        </p:txBody>
      </p:sp>
      <p:sp>
        <p:nvSpPr>
          <p:cNvPr id="49" name="Text Placeholder 3">
            <a:extLst>
              <a:ext uri="{FF2B5EF4-FFF2-40B4-BE49-F238E27FC236}">
                <a16:creationId xmlns:a16="http://schemas.microsoft.com/office/drawing/2014/main" id="{11ADA3E1-B768-EE9C-37D8-0F5D5224A91C}"/>
              </a:ext>
            </a:extLst>
          </p:cNvPr>
          <p:cNvSpPr>
            <a:spLocks noGrp="1"/>
          </p:cNvSpPr>
          <p:nvPr>
            <p:ph type="body" sz="half" idx="34"/>
          </p:nvPr>
        </p:nvSpPr>
        <p:spPr>
          <a:xfrm>
            <a:off x="6495685" y="4565534"/>
            <a:ext cx="4248000" cy="369332"/>
          </a:xfrm>
          <a:noFill/>
        </p:spPr>
        <p:txBody>
          <a:bodyPr vert="horz" wrap="square" lIns="0" tIns="45720" rIns="91440" bIns="45720" rtlCol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lang="en-US" sz="1800">
                <a:solidFill>
                  <a:schemeClr val="tx1"/>
                </a:solidFill>
                <a:latin typeface="+mj-lt"/>
              </a:defRPr>
            </a:lvl1pPr>
          </a:lstStyle>
          <a:p>
            <a:pPr marL="114300" lvl="0" indent="-342900">
              <a:spcBef>
                <a:spcPct val="0"/>
              </a:spcBef>
            </a:pPr>
            <a:endParaRPr lang="en-US" dirty="0"/>
          </a:p>
        </p:txBody>
      </p: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09F517A5-EC14-E8A3-E1F3-AB29C2847B42}"/>
              </a:ext>
            </a:extLst>
          </p:cNvPr>
          <p:cNvSpPr>
            <a:spLocks noGrp="1"/>
          </p:cNvSpPr>
          <p:nvPr>
            <p:ph type="body" sz="half" idx="35"/>
          </p:nvPr>
        </p:nvSpPr>
        <p:spPr>
          <a:xfrm>
            <a:off x="6495685" y="4974649"/>
            <a:ext cx="4248000" cy="307777"/>
          </a:xfrm>
          <a:noFill/>
        </p:spPr>
        <p:txBody>
          <a:bodyPr vert="horz" wrap="square" lIns="0" tIns="45720" rIns="91440" bIns="45720" rtlCol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lang="en-US" sz="1400">
                <a:solidFill>
                  <a:schemeClr val="tx1"/>
                </a:solidFill>
                <a:latin typeface="+mn-lt"/>
              </a:defRPr>
            </a:lvl1pPr>
          </a:lstStyle>
          <a:p>
            <a:pPr marL="114300" lvl="0" indent="-342900"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6965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4 колонки с ико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A071A-3AAE-6C7E-6BFC-BE8307779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456" y="846000"/>
            <a:ext cx="11113200" cy="648000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5BB9DB-0310-9B11-A669-905BBC9AB6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3903" y="6356350"/>
            <a:ext cx="2743200" cy="365125"/>
          </a:xfrm>
        </p:spPr>
        <p:txBody>
          <a:bodyPr/>
          <a:lstStyle/>
          <a:p>
            <a:fld id="{89633FC2-6416-484F-B445-9CAE3A212806}" type="datetime1">
              <a:rPr lang="ru-RU" smtClean="0"/>
              <a:t>21.03.2024</a:t>
            </a:fld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47887B-E3DC-429C-9FC9-F367D61AD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79411" y="6356350"/>
            <a:ext cx="2743200" cy="365125"/>
          </a:xfrm>
        </p:spPr>
        <p:txBody>
          <a:bodyPr/>
          <a:lstStyle/>
          <a:p>
            <a:fld id="{1D41C7BD-C484-49EB-A7F4-79A7D48E10F6}" type="slidenum">
              <a:rPr lang="ru-RU" smtClean="0"/>
              <a:t>‹#›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DE0D1B-33BE-EDD7-B4EF-DF0C010AC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1456" y="414033"/>
            <a:ext cx="5760000" cy="230400"/>
          </a:xfrm>
        </p:spPr>
        <p:txBody>
          <a:bodyPr/>
          <a:lstStyle>
            <a:lvl1pPr algn="l">
              <a:defRPr sz="1000" spc="5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EEA4A45-3C4D-F81E-2891-7BD8FAA1CAB0}"/>
              </a:ext>
            </a:extLst>
          </p:cNvPr>
          <p:cNvGrpSpPr/>
          <p:nvPr userDrawn="1"/>
        </p:nvGrpSpPr>
        <p:grpSpPr>
          <a:xfrm>
            <a:off x="10722827" y="456942"/>
            <a:ext cx="883637" cy="144583"/>
            <a:chOff x="10354404" y="1153536"/>
            <a:chExt cx="2080616" cy="340437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66174FE-3AE9-1CD1-9D91-C8128B00A1F1}"/>
                </a:ext>
              </a:extLst>
            </p:cNvPr>
            <p:cNvSpPr/>
            <p:nvPr/>
          </p:nvSpPr>
          <p:spPr>
            <a:xfrm>
              <a:off x="10477754" y="1153536"/>
              <a:ext cx="299331" cy="115932"/>
            </a:xfrm>
            <a:custGeom>
              <a:avLst/>
              <a:gdLst>
                <a:gd name="connsiteX0" fmla="*/ 299331 w 299331"/>
                <a:gd name="connsiteY0" fmla="*/ 0 h 115932"/>
                <a:gd name="connsiteX1" fmla="*/ 0 w 299331"/>
                <a:gd name="connsiteY1" fmla="*/ 0 h 115932"/>
                <a:gd name="connsiteX2" fmla="*/ 0 w 299331"/>
                <a:gd name="connsiteY2" fmla="*/ 115933 h 115932"/>
                <a:gd name="connsiteX3" fmla="*/ 299331 w 299331"/>
                <a:gd name="connsiteY3" fmla="*/ 115933 h 115932"/>
                <a:gd name="connsiteX4" fmla="*/ 299331 w 299331"/>
                <a:gd name="connsiteY4" fmla="*/ 0 h 115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9331" h="115932">
                  <a:moveTo>
                    <a:pt x="299331" y="0"/>
                  </a:moveTo>
                  <a:lnTo>
                    <a:pt x="0" y="0"/>
                  </a:lnTo>
                  <a:lnTo>
                    <a:pt x="0" y="115933"/>
                  </a:lnTo>
                  <a:lnTo>
                    <a:pt x="299331" y="115933"/>
                  </a:lnTo>
                  <a:lnTo>
                    <a:pt x="299331" y="0"/>
                  </a:lnTo>
                  <a:close/>
                </a:path>
              </a:pathLst>
            </a:custGeom>
            <a:gradFill>
              <a:gsLst>
                <a:gs pos="0">
                  <a:srgbClr val="00F0FF"/>
                </a:gs>
                <a:gs pos="50000">
                  <a:srgbClr val="00BAFF"/>
                </a:gs>
                <a:gs pos="100000">
                  <a:srgbClr val="0184FF"/>
                </a:gs>
              </a:gsLst>
              <a:lin ang="1028483" scaled="1"/>
            </a:gra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DE5E191-E114-CFBD-503A-95DD76F1C5BF}"/>
                </a:ext>
              </a:extLst>
            </p:cNvPr>
            <p:cNvSpPr/>
            <p:nvPr/>
          </p:nvSpPr>
          <p:spPr>
            <a:xfrm>
              <a:off x="10354404" y="1153536"/>
              <a:ext cx="123367" cy="336507"/>
            </a:xfrm>
            <a:custGeom>
              <a:avLst/>
              <a:gdLst>
                <a:gd name="connsiteX0" fmla="*/ 0 w 123367"/>
                <a:gd name="connsiteY0" fmla="*/ 336508 h 336507"/>
                <a:gd name="connsiteX1" fmla="*/ 0 w 123367"/>
                <a:gd name="connsiteY1" fmla="*/ 116208 h 336507"/>
                <a:gd name="connsiteX2" fmla="*/ 123368 w 123367"/>
                <a:gd name="connsiteY2" fmla="*/ 0 h 336507"/>
                <a:gd name="connsiteX3" fmla="*/ 123368 w 123367"/>
                <a:gd name="connsiteY3" fmla="*/ 336508 h 336507"/>
                <a:gd name="connsiteX4" fmla="*/ 0 w 123367"/>
                <a:gd name="connsiteY4" fmla="*/ 336508 h 336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367" h="336507">
                  <a:moveTo>
                    <a:pt x="0" y="336508"/>
                  </a:moveTo>
                  <a:lnTo>
                    <a:pt x="0" y="116208"/>
                  </a:lnTo>
                  <a:lnTo>
                    <a:pt x="123368" y="0"/>
                  </a:lnTo>
                  <a:lnTo>
                    <a:pt x="123368" y="336508"/>
                  </a:lnTo>
                  <a:lnTo>
                    <a:pt x="0" y="336508"/>
                  </a:lnTo>
                  <a:close/>
                </a:path>
              </a:pathLst>
            </a:custGeom>
            <a:gradFill>
              <a:gsLst>
                <a:gs pos="0">
                  <a:srgbClr val="0184FF"/>
                </a:gs>
                <a:gs pos="50000">
                  <a:srgbClr val="1897F9"/>
                </a:gs>
                <a:gs pos="100000">
                  <a:srgbClr val="2FAAF4"/>
                </a:gs>
              </a:gsLst>
              <a:lin ang="16200000" scaled="1"/>
            </a:gra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9048665-CCAA-1DB9-0A5A-901E9F020BEC}"/>
                </a:ext>
              </a:extLst>
            </p:cNvPr>
            <p:cNvSpPr/>
            <p:nvPr/>
          </p:nvSpPr>
          <p:spPr>
            <a:xfrm>
              <a:off x="10777132" y="1153536"/>
              <a:ext cx="123644" cy="336507"/>
            </a:xfrm>
            <a:custGeom>
              <a:avLst/>
              <a:gdLst>
                <a:gd name="connsiteX0" fmla="*/ 123644 w 123644"/>
                <a:gd name="connsiteY0" fmla="*/ 336508 h 336507"/>
                <a:gd name="connsiteX1" fmla="*/ 123644 w 123644"/>
                <a:gd name="connsiteY1" fmla="*/ 116208 h 336507"/>
                <a:gd name="connsiteX2" fmla="*/ 0 w 123644"/>
                <a:gd name="connsiteY2" fmla="*/ 0 h 336507"/>
                <a:gd name="connsiteX3" fmla="*/ 0 w 123644"/>
                <a:gd name="connsiteY3" fmla="*/ 336508 h 336507"/>
                <a:gd name="connsiteX4" fmla="*/ 123644 w 123644"/>
                <a:gd name="connsiteY4" fmla="*/ 336508 h 336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644" h="336507">
                  <a:moveTo>
                    <a:pt x="123644" y="336508"/>
                  </a:moveTo>
                  <a:lnTo>
                    <a:pt x="123644" y="116208"/>
                  </a:lnTo>
                  <a:lnTo>
                    <a:pt x="0" y="0"/>
                  </a:lnTo>
                  <a:lnTo>
                    <a:pt x="0" y="336508"/>
                  </a:lnTo>
                  <a:lnTo>
                    <a:pt x="123644" y="336508"/>
                  </a:lnTo>
                  <a:close/>
                </a:path>
              </a:pathLst>
            </a:custGeom>
            <a:gradFill>
              <a:gsLst>
                <a:gs pos="17000">
                  <a:srgbClr val="0184FF"/>
                </a:gs>
                <a:gs pos="91000">
                  <a:srgbClr val="04BBE4"/>
                </a:gs>
              </a:gsLst>
              <a:lin ang="16200000" scaled="1"/>
            </a:gra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217BE19-3222-A2ED-0A10-D974AC513099}"/>
                </a:ext>
              </a:extLst>
            </p:cNvPr>
            <p:cNvSpPr/>
            <p:nvPr/>
          </p:nvSpPr>
          <p:spPr>
            <a:xfrm>
              <a:off x="11030427" y="1268756"/>
              <a:ext cx="214225" cy="219438"/>
            </a:xfrm>
            <a:custGeom>
              <a:avLst/>
              <a:gdLst>
                <a:gd name="connsiteX0" fmla="*/ 0 w 214225"/>
                <a:gd name="connsiteY0" fmla="*/ 0 h 219438"/>
                <a:gd name="connsiteX1" fmla="*/ 214226 w 214225"/>
                <a:gd name="connsiteY1" fmla="*/ 0 h 219438"/>
                <a:gd name="connsiteX2" fmla="*/ 214226 w 214225"/>
                <a:gd name="connsiteY2" fmla="*/ 219438 h 219438"/>
                <a:gd name="connsiteX3" fmla="*/ 152788 w 214225"/>
                <a:gd name="connsiteY3" fmla="*/ 219438 h 219438"/>
                <a:gd name="connsiteX4" fmla="*/ 152788 w 214225"/>
                <a:gd name="connsiteY4" fmla="*/ 57328 h 219438"/>
                <a:gd name="connsiteX5" fmla="*/ 61718 w 214225"/>
                <a:gd name="connsiteY5" fmla="*/ 57328 h 219438"/>
                <a:gd name="connsiteX6" fmla="*/ 61718 w 214225"/>
                <a:gd name="connsiteY6" fmla="*/ 219438 h 219438"/>
                <a:gd name="connsiteX7" fmla="*/ 275 w 214225"/>
                <a:gd name="connsiteY7" fmla="*/ 219438 h 219438"/>
                <a:gd name="connsiteX8" fmla="*/ 275 w 214225"/>
                <a:gd name="connsiteY8" fmla="*/ 0 h 219438"/>
                <a:gd name="connsiteX9" fmla="*/ 0 w 214225"/>
                <a:gd name="connsiteY9" fmla="*/ 0 h 21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225" h="219438">
                  <a:moveTo>
                    <a:pt x="0" y="0"/>
                  </a:moveTo>
                  <a:lnTo>
                    <a:pt x="214226" y="0"/>
                  </a:lnTo>
                  <a:lnTo>
                    <a:pt x="214226" y="219438"/>
                  </a:lnTo>
                  <a:lnTo>
                    <a:pt x="152788" y="219438"/>
                  </a:lnTo>
                  <a:lnTo>
                    <a:pt x="152788" y="57328"/>
                  </a:lnTo>
                  <a:lnTo>
                    <a:pt x="61718" y="57328"/>
                  </a:lnTo>
                  <a:lnTo>
                    <a:pt x="61718" y="219438"/>
                  </a:lnTo>
                  <a:lnTo>
                    <a:pt x="275" y="219438"/>
                  </a:lnTo>
                  <a:lnTo>
                    <a:pt x="2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A0F9E81-D68F-3C9A-136C-B504167A1A77}"/>
                </a:ext>
              </a:extLst>
            </p:cNvPr>
            <p:cNvSpPr/>
            <p:nvPr/>
          </p:nvSpPr>
          <p:spPr>
            <a:xfrm>
              <a:off x="11276714" y="1262999"/>
              <a:ext cx="239461" cy="230974"/>
            </a:xfrm>
            <a:custGeom>
              <a:avLst/>
              <a:gdLst>
                <a:gd name="connsiteX0" fmla="*/ 178018 w 239461"/>
                <a:gd name="connsiteY0" fmla="*/ 5760 h 230974"/>
                <a:gd name="connsiteX1" fmla="*/ 239461 w 239461"/>
                <a:gd name="connsiteY1" fmla="*/ 5760 h 230974"/>
                <a:gd name="connsiteX2" fmla="*/ 239461 w 239461"/>
                <a:gd name="connsiteY2" fmla="*/ 225199 h 230974"/>
                <a:gd name="connsiteX3" fmla="*/ 178018 w 239461"/>
                <a:gd name="connsiteY3" fmla="*/ 225199 h 230974"/>
                <a:gd name="connsiteX4" fmla="*/ 178018 w 239461"/>
                <a:gd name="connsiteY4" fmla="*/ 193654 h 230974"/>
                <a:gd name="connsiteX5" fmla="*/ 146475 w 239461"/>
                <a:gd name="connsiteY5" fmla="*/ 221359 h 230974"/>
                <a:gd name="connsiteX6" fmla="*/ 105602 w 239461"/>
                <a:gd name="connsiteY6" fmla="*/ 230959 h 230974"/>
                <a:gd name="connsiteX7" fmla="*/ 0 w 239461"/>
                <a:gd name="connsiteY7" fmla="*/ 116028 h 230974"/>
                <a:gd name="connsiteX8" fmla="*/ 106975 w 239461"/>
                <a:gd name="connsiteY8" fmla="*/ 0 h 230974"/>
                <a:gd name="connsiteX9" fmla="*/ 178018 w 239461"/>
                <a:gd name="connsiteY9" fmla="*/ 34836 h 230974"/>
                <a:gd name="connsiteX10" fmla="*/ 178018 w 239461"/>
                <a:gd name="connsiteY10" fmla="*/ 5760 h 230974"/>
                <a:gd name="connsiteX11" fmla="*/ 176100 w 239461"/>
                <a:gd name="connsiteY11" fmla="*/ 115754 h 230974"/>
                <a:gd name="connsiteX12" fmla="*/ 171985 w 239461"/>
                <a:gd name="connsiteY12" fmla="*/ 93536 h 230974"/>
                <a:gd name="connsiteX13" fmla="*/ 159639 w 239461"/>
                <a:gd name="connsiteY13" fmla="*/ 74609 h 230974"/>
                <a:gd name="connsiteX14" fmla="*/ 140985 w 239461"/>
                <a:gd name="connsiteY14" fmla="*/ 61991 h 230974"/>
                <a:gd name="connsiteX15" fmla="*/ 119047 w 239461"/>
                <a:gd name="connsiteY15" fmla="*/ 57328 h 230974"/>
                <a:gd name="connsiteX16" fmla="*/ 79273 w 239461"/>
                <a:gd name="connsiteY16" fmla="*/ 75158 h 230974"/>
                <a:gd name="connsiteX17" fmla="*/ 63086 w 239461"/>
                <a:gd name="connsiteY17" fmla="*/ 115754 h 230974"/>
                <a:gd name="connsiteX18" fmla="*/ 79548 w 239461"/>
                <a:gd name="connsiteY18" fmla="*/ 156076 h 230974"/>
                <a:gd name="connsiteX19" fmla="*/ 119590 w 239461"/>
                <a:gd name="connsiteY19" fmla="*/ 173631 h 230974"/>
                <a:gd name="connsiteX20" fmla="*/ 159914 w 239461"/>
                <a:gd name="connsiteY20" fmla="*/ 156350 h 230974"/>
                <a:gd name="connsiteX21" fmla="*/ 176100 w 239461"/>
                <a:gd name="connsiteY21" fmla="*/ 115754 h 230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39461" h="230974">
                  <a:moveTo>
                    <a:pt x="178018" y="5760"/>
                  </a:moveTo>
                  <a:lnTo>
                    <a:pt x="239461" y="5760"/>
                  </a:lnTo>
                  <a:lnTo>
                    <a:pt x="239461" y="225199"/>
                  </a:lnTo>
                  <a:lnTo>
                    <a:pt x="178018" y="225199"/>
                  </a:lnTo>
                  <a:lnTo>
                    <a:pt x="178018" y="193654"/>
                  </a:lnTo>
                  <a:cubicBezTo>
                    <a:pt x="169787" y="205175"/>
                    <a:pt x="159089" y="214775"/>
                    <a:pt x="146475" y="221359"/>
                  </a:cubicBezTo>
                  <a:cubicBezTo>
                    <a:pt x="133854" y="227941"/>
                    <a:pt x="119865" y="231233"/>
                    <a:pt x="105602" y="230959"/>
                  </a:cubicBezTo>
                  <a:cubicBezTo>
                    <a:pt x="44982" y="230959"/>
                    <a:pt x="0" y="184054"/>
                    <a:pt x="0" y="116028"/>
                  </a:cubicBezTo>
                  <a:cubicBezTo>
                    <a:pt x="0" y="48276"/>
                    <a:pt x="44158" y="0"/>
                    <a:pt x="106975" y="0"/>
                  </a:cubicBezTo>
                  <a:cubicBezTo>
                    <a:pt x="135227" y="0"/>
                    <a:pt x="163479" y="12344"/>
                    <a:pt x="178018" y="34836"/>
                  </a:cubicBezTo>
                  <a:lnTo>
                    <a:pt x="178018" y="5760"/>
                  </a:lnTo>
                  <a:close/>
                  <a:moveTo>
                    <a:pt x="176100" y="115754"/>
                  </a:moveTo>
                  <a:cubicBezTo>
                    <a:pt x="176100" y="108073"/>
                    <a:pt x="174727" y="100668"/>
                    <a:pt x="171985" y="93536"/>
                  </a:cubicBezTo>
                  <a:cubicBezTo>
                    <a:pt x="169243" y="86404"/>
                    <a:pt x="164853" y="80095"/>
                    <a:pt x="159639" y="74609"/>
                  </a:cubicBezTo>
                  <a:cubicBezTo>
                    <a:pt x="154431" y="69123"/>
                    <a:pt x="148117" y="65009"/>
                    <a:pt x="140985" y="61991"/>
                  </a:cubicBezTo>
                  <a:cubicBezTo>
                    <a:pt x="134128" y="58974"/>
                    <a:pt x="126447" y="57603"/>
                    <a:pt x="119047" y="57328"/>
                  </a:cubicBezTo>
                  <a:cubicBezTo>
                    <a:pt x="103959" y="57877"/>
                    <a:pt x="89696" y="64186"/>
                    <a:pt x="79273" y="75158"/>
                  </a:cubicBezTo>
                  <a:cubicBezTo>
                    <a:pt x="68850" y="86130"/>
                    <a:pt x="63086" y="100668"/>
                    <a:pt x="63086" y="115754"/>
                  </a:cubicBezTo>
                  <a:cubicBezTo>
                    <a:pt x="63086" y="130840"/>
                    <a:pt x="69119" y="145378"/>
                    <a:pt x="79548" y="156076"/>
                  </a:cubicBezTo>
                  <a:cubicBezTo>
                    <a:pt x="89970" y="166773"/>
                    <a:pt x="104509" y="173082"/>
                    <a:pt x="119590" y="173631"/>
                  </a:cubicBezTo>
                  <a:cubicBezTo>
                    <a:pt x="134678" y="173357"/>
                    <a:pt x="149216" y="167047"/>
                    <a:pt x="159914" y="156350"/>
                  </a:cubicBezTo>
                  <a:cubicBezTo>
                    <a:pt x="170062" y="145378"/>
                    <a:pt x="176100" y="130840"/>
                    <a:pt x="176100" y="115754"/>
                  </a:cubicBez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A6EDDB0-7568-3902-A52F-9694810E91B5}"/>
                </a:ext>
              </a:extLst>
            </p:cNvPr>
            <p:cNvSpPr/>
            <p:nvPr/>
          </p:nvSpPr>
          <p:spPr>
            <a:xfrm>
              <a:off x="11558734" y="1268756"/>
              <a:ext cx="217241" cy="219438"/>
            </a:xfrm>
            <a:custGeom>
              <a:avLst/>
              <a:gdLst>
                <a:gd name="connsiteX0" fmla="*/ 142084 w 217241"/>
                <a:gd name="connsiteY0" fmla="*/ 219438 h 219438"/>
                <a:gd name="connsiteX1" fmla="*/ 93262 w 217241"/>
                <a:gd name="connsiteY1" fmla="*/ 139618 h 219438"/>
                <a:gd name="connsiteX2" fmla="*/ 59520 w 217241"/>
                <a:gd name="connsiteY2" fmla="*/ 139618 h 219438"/>
                <a:gd name="connsiteX3" fmla="*/ 59520 w 217241"/>
                <a:gd name="connsiteY3" fmla="*/ 219438 h 219438"/>
                <a:gd name="connsiteX4" fmla="*/ 0 w 217241"/>
                <a:gd name="connsiteY4" fmla="*/ 219438 h 219438"/>
                <a:gd name="connsiteX5" fmla="*/ 0 w 217241"/>
                <a:gd name="connsiteY5" fmla="*/ 0 h 219438"/>
                <a:gd name="connsiteX6" fmla="*/ 59520 w 217241"/>
                <a:gd name="connsiteY6" fmla="*/ 0 h 219438"/>
                <a:gd name="connsiteX7" fmla="*/ 59520 w 217241"/>
                <a:gd name="connsiteY7" fmla="*/ 87227 h 219438"/>
                <a:gd name="connsiteX8" fmla="*/ 91338 w 217241"/>
                <a:gd name="connsiteY8" fmla="*/ 87227 h 219438"/>
                <a:gd name="connsiteX9" fmla="*/ 141535 w 217241"/>
                <a:gd name="connsiteY9" fmla="*/ 274 h 219438"/>
                <a:gd name="connsiteX10" fmla="*/ 209286 w 217241"/>
                <a:gd name="connsiteY10" fmla="*/ 274 h 219438"/>
                <a:gd name="connsiteX11" fmla="*/ 144008 w 217241"/>
                <a:gd name="connsiteY11" fmla="*/ 108622 h 219438"/>
                <a:gd name="connsiteX12" fmla="*/ 217242 w 217241"/>
                <a:gd name="connsiteY12" fmla="*/ 219438 h 219438"/>
                <a:gd name="connsiteX13" fmla="*/ 142084 w 217241"/>
                <a:gd name="connsiteY13" fmla="*/ 219438 h 21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7241" h="219438">
                  <a:moveTo>
                    <a:pt x="142084" y="219438"/>
                  </a:moveTo>
                  <a:lnTo>
                    <a:pt x="93262" y="139618"/>
                  </a:lnTo>
                  <a:lnTo>
                    <a:pt x="59520" y="139618"/>
                  </a:lnTo>
                  <a:lnTo>
                    <a:pt x="59520" y="219438"/>
                  </a:lnTo>
                  <a:lnTo>
                    <a:pt x="0" y="219438"/>
                  </a:lnTo>
                  <a:lnTo>
                    <a:pt x="0" y="0"/>
                  </a:lnTo>
                  <a:lnTo>
                    <a:pt x="59520" y="0"/>
                  </a:lnTo>
                  <a:lnTo>
                    <a:pt x="59520" y="87227"/>
                  </a:lnTo>
                  <a:lnTo>
                    <a:pt x="91338" y="87227"/>
                  </a:lnTo>
                  <a:lnTo>
                    <a:pt x="141535" y="274"/>
                  </a:lnTo>
                  <a:lnTo>
                    <a:pt x="209286" y="274"/>
                  </a:lnTo>
                  <a:lnTo>
                    <a:pt x="144008" y="108622"/>
                  </a:lnTo>
                  <a:lnTo>
                    <a:pt x="217242" y="219438"/>
                  </a:lnTo>
                  <a:lnTo>
                    <a:pt x="142084" y="219438"/>
                  </a:ln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7C57E5A-6136-C67B-A1C0-6120B520C45A}"/>
                </a:ext>
              </a:extLst>
            </p:cNvPr>
            <p:cNvSpPr/>
            <p:nvPr/>
          </p:nvSpPr>
          <p:spPr>
            <a:xfrm>
              <a:off x="11771598" y="1263548"/>
              <a:ext cx="230753" cy="230410"/>
            </a:xfrm>
            <a:custGeom>
              <a:avLst/>
              <a:gdLst>
                <a:gd name="connsiteX0" fmla="*/ 229588 w 230753"/>
                <a:gd name="connsiteY0" fmla="*/ 134955 h 230410"/>
                <a:gd name="connsiteX1" fmla="*/ 64735 w 230753"/>
                <a:gd name="connsiteY1" fmla="*/ 134955 h 230410"/>
                <a:gd name="connsiteX2" fmla="*/ 120964 w 230753"/>
                <a:gd name="connsiteY2" fmla="*/ 175825 h 230410"/>
                <a:gd name="connsiteX3" fmla="*/ 152507 w 230753"/>
                <a:gd name="connsiteY3" fmla="*/ 168968 h 230410"/>
                <a:gd name="connsiteX4" fmla="*/ 178567 w 230753"/>
                <a:gd name="connsiteY4" fmla="*/ 150041 h 230410"/>
                <a:gd name="connsiteX5" fmla="*/ 214226 w 230753"/>
                <a:gd name="connsiteY5" fmla="*/ 186248 h 230410"/>
                <a:gd name="connsiteX6" fmla="*/ 117123 w 230753"/>
                <a:gd name="connsiteY6" fmla="*/ 230410 h 230410"/>
                <a:gd name="connsiteX7" fmla="*/ 0 w 230753"/>
                <a:gd name="connsiteY7" fmla="*/ 115479 h 230410"/>
                <a:gd name="connsiteX8" fmla="*/ 116574 w 230753"/>
                <a:gd name="connsiteY8" fmla="*/ 0 h 230410"/>
                <a:gd name="connsiteX9" fmla="*/ 230681 w 230753"/>
                <a:gd name="connsiteY9" fmla="*/ 111913 h 230410"/>
                <a:gd name="connsiteX10" fmla="*/ 229588 w 230753"/>
                <a:gd name="connsiteY10" fmla="*/ 134955 h 230410"/>
                <a:gd name="connsiteX11" fmla="*/ 168969 w 230753"/>
                <a:gd name="connsiteY11" fmla="*/ 94907 h 230410"/>
                <a:gd name="connsiteX12" fmla="*/ 118223 w 230753"/>
                <a:gd name="connsiteY12" fmla="*/ 52665 h 230410"/>
                <a:gd name="connsiteX13" fmla="*/ 64735 w 230753"/>
                <a:gd name="connsiteY13" fmla="*/ 94907 h 230410"/>
                <a:gd name="connsiteX14" fmla="*/ 168969 w 230753"/>
                <a:gd name="connsiteY14" fmla="*/ 94907 h 230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0753" h="230410">
                  <a:moveTo>
                    <a:pt x="229588" y="134955"/>
                  </a:moveTo>
                  <a:lnTo>
                    <a:pt x="64735" y="134955"/>
                  </a:lnTo>
                  <a:cubicBezTo>
                    <a:pt x="71317" y="160739"/>
                    <a:pt x="92163" y="175825"/>
                    <a:pt x="120964" y="175825"/>
                  </a:cubicBezTo>
                  <a:cubicBezTo>
                    <a:pt x="131936" y="175825"/>
                    <a:pt x="142634" y="173356"/>
                    <a:pt x="152507" y="168968"/>
                  </a:cubicBezTo>
                  <a:cubicBezTo>
                    <a:pt x="162387" y="164579"/>
                    <a:pt x="171435" y="157996"/>
                    <a:pt x="178567" y="150041"/>
                  </a:cubicBezTo>
                  <a:lnTo>
                    <a:pt x="214226" y="186248"/>
                  </a:lnTo>
                  <a:cubicBezTo>
                    <a:pt x="193655" y="213952"/>
                    <a:pt x="155523" y="230410"/>
                    <a:pt x="117123" y="230410"/>
                  </a:cubicBezTo>
                  <a:cubicBezTo>
                    <a:pt x="49372" y="230410"/>
                    <a:pt x="0" y="182957"/>
                    <a:pt x="0" y="115479"/>
                  </a:cubicBezTo>
                  <a:cubicBezTo>
                    <a:pt x="0" y="44436"/>
                    <a:pt x="54037" y="0"/>
                    <a:pt x="116574" y="0"/>
                  </a:cubicBezTo>
                  <a:cubicBezTo>
                    <a:pt x="179117" y="0"/>
                    <a:pt x="230681" y="44711"/>
                    <a:pt x="230681" y="111913"/>
                  </a:cubicBezTo>
                  <a:cubicBezTo>
                    <a:pt x="230956" y="117399"/>
                    <a:pt x="230412" y="125080"/>
                    <a:pt x="229588" y="134955"/>
                  </a:cubicBezTo>
                  <a:close/>
                  <a:moveTo>
                    <a:pt x="168969" y="94907"/>
                  </a:moveTo>
                  <a:cubicBezTo>
                    <a:pt x="167045" y="69123"/>
                    <a:pt x="145925" y="52665"/>
                    <a:pt x="118223" y="52665"/>
                  </a:cubicBezTo>
                  <a:cubicBezTo>
                    <a:pt x="92712" y="52665"/>
                    <a:pt x="71317" y="65283"/>
                    <a:pt x="64735" y="94907"/>
                  </a:cubicBezTo>
                  <a:lnTo>
                    <a:pt x="168969" y="94907"/>
                  </a:ln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25A7F55-5F21-D5E3-6818-E50979B2B506}"/>
                </a:ext>
              </a:extLst>
            </p:cNvPr>
            <p:cNvSpPr/>
            <p:nvPr/>
          </p:nvSpPr>
          <p:spPr>
            <a:xfrm>
              <a:off x="12015993" y="1268756"/>
              <a:ext cx="198038" cy="219438"/>
            </a:xfrm>
            <a:custGeom>
              <a:avLst/>
              <a:gdLst>
                <a:gd name="connsiteX0" fmla="*/ 198039 w 198038"/>
                <a:gd name="connsiteY0" fmla="*/ 0 h 219438"/>
                <a:gd name="connsiteX1" fmla="*/ 198039 w 198038"/>
                <a:gd name="connsiteY1" fmla="*/ 57328 h 219438"/>
                <a:gd name="connsiteX2" fmla="*/ 130013 w 198038"/>
                <a:gd name="connsiteY2" fmla="*/ 57328 h 219438"/>
                <a:gd name="connsiteX3" fmla="*/ 130013 w 198038"/>
                <a:gd name="connsiteY3" fmla="*/ 219438 h 219438"/>
                <a:gd name="connsiteX4" fmla="*/ 68026 w 198038"/>
                <a:gd name="connsiteY4" fmla="*/ 219438 h 219438"/>
                <a:gd name="connsiteX5" fmla="*/ 68026 w 198038"/>
                <a:gd name="connsiteY5" fmla="*/ 57328 h 219438"/>
                <a:gd name="connsiteX6" fmla="*/ 0 w 198038"/>
                <a:gd name="connsiteY6" fmla="*/ 57328 h 219438"/>
                <a:gd name="connsiteX7" fmla="*/ 0 w 198038"/>
                <a:gd name="connsiteY7" fmla="*/ 0 h 219438"/>
                <a:gd name="connsiteX8" fmla="*/ 198039 w 198038"/>
                <a:gd name="connsiteY8" fmla="*/ 0 h 21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8038" h="219438">
                  <a:moveTo>
                    <a:pt x="198039" y="0"/>
                  </a:moveTo>
                  <a:lnTo>
                    <a:pt x="198039" y="57328"/>
                  </a:lnTo>
                  <a:lnTo>
                    <a:pt x="130013" y="57328"/>
                  </a:lnTo>
                  <a:lnTo>
                    <a:pt x="130013" y="219438"/>
                  </a:lnTo>
                  <a:lnTo>
                    <a:pt x="68026" y="219438"/>
                  </a:lnTo>
                  <a:lnTo>
                    <a:pt x="68026" y="57328"/>
                  </a:lnTo>
                  <a:lnTo>
                    <a:pt x="0" y="57328"/>
                  </a:lnTo>
                  <a:lnTo>
                    <a:pt x="0" y="0"/>
                  </a:lnTo>
                  <a:lnTo>
                    <a:pt x="198039" y="0"/>
                  </a:ln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53053BE-6479-83AA-3516-02B0128CB016}"/>
                </a:ext>
              </a:extLst>
            </p:cNvPr>
            <p:cNvSpPr/>
            <p:nvPr/>
          </p:nvSpPr>
          <p:spPr>
            <a:xfrm>
              <a:off x="12331430" y="1207204"/>
              <a:ext cx="55467" cy="61426"/>
            </a:xfrm>
            <a:custGeom>
              <a:avLst/>
              <a:gdLst>
                <a:gd name="connsiteX0" fmla="*/ 40111 w 55467"/>
                <a:gd name="connsiteY0" fmla="*/ 61426 h 61426"/>
                <a:gd name="connsiteX1" fmla="*/ 27509 w 55467"/>
                <a:gd name="connsiteY1" fmla="*/ 40340 h 61426"/>
                <a:gd name="connsiteX2" fmla="*/ 15131 w 55467"/>
                <a:gd name="connsiteY2" fmla="*/ 61426 h 61426"/>
                <a:gd name="connsiteX3" fmla="*/ 231 w 55467"/>
                <a:gd name="connsiteY3" fmla="*/ 61426 h 61426"/>
                <a:gd name="connsiteX4" fmla="*/ 19484 w 55467"/>
                <a:gd name="connsiteY4" fmla="*/ 29567 h 61426"/>
                <a:gd name="connsiteX5" fmla="*/ 0 w 55467"/>
                <a:gd name="connsiteY5" fmla="*/ 0 h 61426"/>
                <a:gd name="connsiteX6" fmla="*/ 15587 w 55467"/>
                <a:gd name="connsiteY6" fmla="*/ 0 h 61426"/>
                <a:gd name="connsiteX7" fmla="*/ 28196 w 55467"/>
                <a:gd name="connsiteY7" fmla="*/ 19711 h 61426"/>
                <a:gd name="connsiteX8" fmla="*/ 40111 w 55467"/>
                <a:gd name="connsiteY8" fmla="*/ 0 h 61426"/>
                <a:gd name="connsiteX9" fmla="*/ 55011 w 55467"/>
                <a:gd name="connsiteY9" fmla="*/ 0 h 61426"/>
                <a:gd name="connsiteX10" fmla="*/ 35758 w 55467"/>
                <a:gd name="connsiteY10" fmla="*/ 30484 h 61426"/>
                <a:gd name="connsiteX11" fmla="*/ 55467 w 55467"/>
                <a:gd name="connsiteY11" fmla="*/ 61426 h 61426"/>
                <a:gd name="connsiteX12" fmla="*/ 40111 w 55467"/>
                <a:gd name="connsiteY12" fmla="*/ 61426 h 61426"/>
                <a:gd name="connsiteX13" fmla="*/ 40111 w 55467"/>
                <a:gd name="connsiteY13" fmla="*/ 61426 h 61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467" h="61426">
                  <a:moveTo>
                    <a:pt x="40111" y="61426"/>
                  </a:moveTo>
                  <a:lnTo>
                    <a:pt x="27509" y="40340"/>
                  </a:lnTo>
                  <a:lnTo>
                    <a:pt x="15131" y="61426"/>
                  </a:lnTo>
                  <a:lnTo>
                    <a:pt x="231" y="61426"/>
                  </a:lnTo>
                  <a:lnTo>
                    <a:pt x="19484" y="29567"/>
                  </a:lnTo>
                  <a:lnTo>
                    <a:pt x="0" y="0"/>
                  </a:lnTo>
                  <a:lnTo>
                    <a:pt x="15587" y="0"/>
                  </a:lnTo>
                  <a:lnTo>
                    <a:pt x="28196" y="19711"/>
                  </a:lnTo>
                  <a:lnTo>
                    <a:pt x="40111" y="0"/>
                  </a:lnTo>
                  <a:lnTo>
                    <a:pt x="55011" y="0"/>
                  </a:lnTo>
                  <a:lnTo>
                    <a:pt x="35758" y="30484"/>
                  </a:lnTo>
                  <a:lnTo>
                    <a:pt x="55467" y="61426"/>
                  </a:lnTo>
                  <a:lnTo>
                    <a:pt x="40111" y="61426"/>
                  </a:lnTo>
                  <a:lnTo>
                    <a:pt x="40111" y="61426"/>
                  </a:ln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B78F211-0D73-7BA7-1A2E-D16C43B6C988}"/>
                </a:ext>
              </a:extLst>
            </p:cNvPr>
            <p:cNvSpPr/>
            <p:nvPr/>
          </p:nvSpPr>
          <p:spPr>
            <a:xfrm>
              <a:off x="12388721" y="1207204"/>
              <a:ext cx="46299" cy="62572"/>
            </a:xfrm>
            <a:custGeom>
              <a:avLst/>
              <a:gdLst>
                <a:gd name="connsiteX0" fmla="*/ 46300 w 46299"/>
                <a:gd name="connsiteY0" fmla="*/ 40569 h 62572"/>
                <a:gd name="connsiteX1" fmla="*/ 22694 w 46299"/>
                <a:gd name="connsiteY1" fmla="*/ 62573 h 62572"/>
                <a:gd name="connsiteX2" fmla="*/ 0 w 46299"/>
                <a:gd name="connsiteY2" fmla="*/ 41944 h 62572"/>
                <a:gd name="connsiteX3" fmla="*/ 12609 w 46299"/>
                <a:gd name="connsiteY3" fmla="*/ 41944 h 62572"/>
                <a:gd name="connsiteX4" fmla="*/ 23837 w 46299"/>
                <a:gd name="connsiteY4" fmla="*/ 50654 h 62572"/>
                <a:gd name="connsiteX5" fmla="*/ 33467 w 46299"/>
                <a:gd name="connsiteY5" fmla="*/ 40340 h 62572"/>
                <a:gd name="connsiteX6" fmla="*/ 22694 w 46299"/>
                <a:gd name="connsiteY6" fmla="*/ 30484 h 62572"/>
                <a:gd name="connsiteX7" fmla="*/ 12609 w 46299"/>
                <a:gd name="connsiteY7" fmla="*/ 35527 h 62572"/>
                <a:gd name="connsiteX8" fmla="*/ 462 w 46299"/>
                <a:gd name="connsiteY8" fmla="*/ 35527 h 62572"/>
                <a:gd name="connsiteX9" fmla="*/ 4584 w 46299"/>
                <a:gd name="connsiteY9" fmla="*/ 0 h 62572"/>
                <a:gd name="connsiteX10" fmla="*/ 44464 w 46299"/>
                <a:gd name="connsiteY10" fmla="*/ 0 h 62572"/>
                <a:gd name="connsiteX11" fmla="*/ 43090 w 46299"/>
                <a:gd name="connsiteY11" fmla="*/ 11918 h 62572"/>
                <a:gd name="connsiteX12" fmla="*/ 14438 w 46299"/>
                <a:gd name="connsiteY12" fmla="*/ 11918 h 62572"/>
                <a:gd name="connsiteX13" fmla="*/ 13295 w 46299"/>
                <a:gd name="connsiteY13" fmla="*/ 23608 h 62572"/>
                <a:gd name="connsiteX14" fmla="*/ 25442 w 46299"/>
                <a:gd name="connsiteY14" fmla="*/ 20170 h 62572"/>
                <a:gd name="connsiteX15" fmla="*/ 46300 w 46299"/>
                <a:gd name="connsiteY15" fmla="*/ 40569 h 62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299" h="62572">
                  <a:moveTo>
                    <a:pt x="46300" y="40569"/>
                  </a:moveTo>
                  <a:cubicBezTo>
                    <a:pt x="46300" y="54092"/>
                    <a:pt x="36214" y="62573"/>
                    <a:pt x="22694" y="62573"/>
                  </a:cubicBezTo>
                  <a:cubicBezTo>
                    <a:pt x="11004" y="62573"/>
                    <a:pt x="1149" y="56155"/>
                    <a:pt x="0" y="41944"/>
                  </a:cubicBezTo>
                  <a:lnTo>
                    <a:pt x="12609" y="41944"/>
                  </a:lnTo>
                  <a:cubicBezTo>
                    <a:pt x="13527" y="48133"/>
                    <a:pt x="18335" y="50654"/>
                    <a:pt x="23837" y="50654"/>
                  </a:cubicBezTo>
                  <a:cubicBezTo>
                    <a:pt x="30488" y="50654"/>
                    <a:pt x="33467" y="46070"/>
                    <a:pt x="33467" y="40340"/>
                  </a:cubicBezTo>
                  <a:cubicBezTo>
                    <a:pt x="33467" y="34380"/>
                    <a:pt x="28883" y="30484"/>
                    <a:pt x="22694" y="30484"/>
                  </a:cubicBezTo>
                  <a:cubicBezTo>
                    <a:pt x="17423" y="30484"/>
                    <a:pt x="14213" y="33005"/>
                    <a:pt x="12609" y="35527"/>
                  </a:cubicBezTo>
                  <a:lnTo>
                    <a:pt x="462" y="35527"/>
                  </a:lnTo>
                  <a:lnTo>
                    <a:pt x="4584" y="0"/>
                  </a:lnTo>
                  <a:lnTo>
                    <a:pt x="44464" y="0"/>
                  </a:lnTo>
                  <a:lnTo>
                    <a:pt x="43090" y="11918"/>
                  </a:lnTo>
                  <a:lnTo>
                    <a:pt x="14438" y="11918"/>
                  </a:lnTo>
                  <a:lnTo>
                    <a:pt x="13295" y="23608"/>
                  </a:lnTo>
                  <a:cubicBezTo>
                    <a:pt x="13295" y="23608"/>
                    <a:pt x="16274" y="20170"/>
                    <a:pt x="25442" y="20170"/>
                  </a:cubicBezTo>
                  <a:cubicBezTo>
                    <a:pt x="36676" y="20170"/>
                    <a:pt x="46300" y="27505"/>
                    <a:pt x="46300" y="40569"/>
                  </a:cubicBez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5DDF128-033D-FDA0-0647-5CB8914C8B90}"/>
                </a:ext>
              </a:extLst>
            </p:cNvPr>
            <p:cNvSpPr/>
            <p:nvPr/>
          </p:nvSpPr>
          <p:spPr>
            <a:xfrm>
              <a:off x="12263579" y="1154714"/>
              <a:ext cx="126753" cy="113703"/>
            </a:xfrm>
            <a:custGeom>
              <a:avLst/>
              <a:gdLst>
                <a:gd name="connsiteX0" fmla="*/ 126753 w 126753"/>
                <a:gd name="connsiteY0" fmla="*/ 44924 h 113703"/>
                <a:gd name="connsiteX1" fmla="*/ 53862 w 126753"/>
                <a:gd name="connsiteY1" fmla="*/ 0 h 113703"/>
                <a:gd name="connsiteX2" fmla="*/ 0 w 126753"/>
                <a:gd name="connsiteY2" fmla="*/ 0 h 113703"/>
                <a:gd name="connsiteX3" fmla="*/ 7338 w 126753"/>
                <a:gd name="connsiteY3" fmla="*/ 49508 h 113703"/>
                <a:gd name="connsiteX4" fmla="*/ 60051 w 126753"/>
                <a:gd name="connsiteY4" fmla="*/ 113685 h 113703"/>
                <a:gd name="connsiteX5" fmla="*/ 61200 w 126753"/>
                <a:gd name="connsiteY5" fmla="*/ 112768 h 113703"/>
                <a:gd name="connsiteX6" fmla="*/ 60513 w 126753"/>
                <a:gd name="connsiteY6" fmla="*/ 111852 h 113703"/>
                <a:gd name="connsiteX7" fmla="*/ 33467 w 126753"/>
                <a:gd name="connsiteY7" fmla="*/ 46758 h 113703"/>
                <a:gd name="connsiteX8" fmla="*/ 30026 w 126753"/>
                <a:gd name="connsiteY8" fmla="*/ 24296 h 113703"/>
                <a:gd name="connsiteX9" fmla="*/ 60738 w 126753"/>
                <a:gd name="connsiteY9" fmla="*/ 24296 h 113703"/>
                <a:gd name="connsiteX10" fmla="*/ 124917 w 126753"/>
                <a:gd name="connsiteY10" fmla="*/ 45612 h 113703"/>
                <a:gd name="connsiteX11" fmla="*/ 125835 w 126753"/>
                <a:gd name="connsiteY11" fmla="*/ 46070 h 113703"/>
                <a:gd name="connsiteX12" fmla="*/ 126753 w 126753"/>
                <a:gd name="connsiteY12" fmla="*/ 45153 h 113703"/>
                <a:gd name="connsiteX13" fmla="*/ 126753 w 126753"/>
                <a:gd name="connsiteY13" fmla="*/ 44924 h 113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753" h="113703">
                  <a:moveTo>
                    <a:pt x="126753" y="44924"/>
                  </a:moveTo>
                  <a:cubicBezTo>
                    <a:pt x="119877" y="18566"/>
                    <a:pt x="98557" y="0"/>
                    <a:pt x="53862" y="0"/>
                  </a:cubicBezTo>
                  <a:lnTo>
                    <a:pt x="0" y="0"/>
                  </a:lnTo>
                  <a:lnTo>
                    <a:pt x="7338" y="49508"/>
                  </a:lnTo>
                  <a:cubicBezTo>
                    <a:pt x="12833" y="94203"/>
                    <a:pt x="29795" y="108414"/>
                    <a:pt x="60051" y="113685"/>
                  </a:cubicBezTo>
                  <a:cubicBezTo>
                    <a:pt x="60282" y="113685"/>
                    <a:pt x="61200" y="113914"/>
                    <a:pt x="61200" y="112768"/>
                  </a:cubicBezTo>
                  <a:cubicBezTo>
                    <a:pt x="61200" y="112310"/>
                    <a:pt x="60969" y="112081"/>
                    <a:pt x="60513" y="111852"/>
                  </a:cubicBezTo>
                  <a:cubicBezTo>
                    <a:pt x="40111" y="103371"/>
                    <a:pt x="37819" y="75179"/>
                    <a:pt x="33467" y="46758"/>
                  </a:cubicBezTo>
                  <a:lnTo>
                    <a:pt x="30026" y="24296"/>
                  </a:lnTo>
                  <a:lnTo>
                    <a:pt x="60738" y="24296"/>
                  </a:lnTo>
                  <a:cubicBezTo>
                    <a:pt x="89159" y="24296"/>
                    <a:pt x="110935" y="23837"/>
                    <a:pt x="124917" y="45612"/>
                  </a:cubicBezTo>
                  <a:cubicBezTo>
                    <a:pt x="125148" y="45841"/>
                    <a:pt x="125373" y="46070"/>
                    <a:pt x="125835" y="46070"/>
                  </a:cubicBezTo>
                  <a:cubicBezTo>
                    <a:pt x="126291" y="46070"/>
                    <a:pt x="126753" y="45612"/>
                    <a:pt x="126753" y="45153"/>
                  </a:cubicBezTo>
                  <a:cubicBezTo>
                    <a:pt x="126753" y="44924"/>
                    <a:pt x="126753" y="44924"/>
                    <a:pt x="126753" y="44924"/>
                  </a:cubicBezTo>
                  <a:close/>
                </a:path>
              </a:pathLst>
            </a:custGeom>
            <a:solidFill>
              <a:srgbClr val="5FAF2D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D2D84D3D-F1C2-FBD6-62C4-F6D6DD50E56A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587375" y="3177379"/>
            <a:ext cx="2018257" cy="307777"/>
          </a:xfrm>
          <a:noFill/>
        </p:spPr>
        <p:txBody>
          <a:bodyPr vert="horz" wrap="square" lIns="0" tIns="45720" rIns="91440" bIns="45720" rtlCol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lang="en-US" sz="1400">
                <a:solidFill>
                  <a:schemeClr val="tx1"/>
                </a:solidFill>
                <a:latin typeface="+mn-lt"/>
              </a:defRPr>
            </a:lvl1pPr>
          </a:lstStyle>
          <a:p>
            <a:pPr marL="114300" lvl="0" indent="-342900">
              <a:spcBef>
                <a:spcPct val="0"/>
              </a:spcBef>
            </a:pPr>
            <a:endParaRPr lang="en-US" dirty="0"/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496F09C4-B081-3F74-B2B5-B900046F1763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3446189" y="3177379"/>
            <a:ext cx="2018257" cy="307777"/>
          </a:xfrm>
          <a:noFill/>
        </p:spPr>
        <p:txBody>
          <a:bodyPr vert="horz" wrap="square" lIns="0" tIns="45720" rIns="91440" bIns="45720" rtlCol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lang="en-US" sz="1400">
                <a:solidFill>
                  <a:schemeClr val="tx1"/>
                </a:solidFill>
                <a:latin typeface="+mn-lt"/>
              </a:defRPr>
            </a:lvl1pPr>
          </a:lstStyle>
          <a:p>
            <a:pPr marL="114300" lvl="0" indent="-342900">
              <a:spcBef>
                <a:spcPct val="0"/>
              </a:spcBef>
            </a:pPr>
            <a:endParaRPr lang="en-US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C36DC908-AEAC-C6AC-51BA-6745178BBDE2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87375" y="2471747"/>
            <a:ext cx="576000" cy="5760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200"/>
            </a:lvl1pPr>
          </a:lstStyle>
          <a:p>
            <a:endParaRPr lang="ru-RU"/>
          </a:p>
        </p:txBody>
      </p:sp>
      <p:sp>
        <p:nvSpPr>
          <p:cNvPr id="24" name="Picture Placeholder 21">
            <a:extLst>
              <a:ext uri="{FF2B5EF4-FFF2-40B4-BE49-F238E27FC236}">
                <a16:creationId xmlns:a16="http://schemas.microsoft.com/office/drawing/2014/main" id="{8676DE98-928C-5CC5-CFC2-4AE8DC9C8F94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446189" y="2471747"/>
            <a:ext cx="576000" cy="5760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200"/>
            </a:lvl1pPr>
          </a:lstStyle>
          <a:p>
            <a:endParaRPr lang="ru-RU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9A98AF22-2FFE-9680-B634-44B0C0B17D8F}"/>
              </a:ext>
            </a:extLst>
          </p:cNvPr>
          <p:cNvSpPr>
            <a:spLocks noGrp="1"/>
          </p:cNvSpPr>
          <p:nvPr>
            <p:ph type="body" sz="half" idx="28"/>
          </p:nvPr>
        </p:nvSpPr>
        <p:spPr>
          <a:xfrm>
            <a:off x="6306870" y="3177379"/>
            <a:ext cx="2018257" cy="307777"/>
          </a:xfrm>
          <a:noFill/>
        </p:spPr>
        <p:txBody>
          <a:bodyPr vert="horz" wrap="square" lIns="0" tIns="45720" rIns="91440" bIns="45720" rtlCol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lang="en-US" sz="1400">
                <a:solidFill>
                  <a:schemeClr val="tx1"/>
                </a:solidFill>
                <a:latin typeface="+mn-lt"/>
              </a:defRPr>
            </a:lvl1pPr>
          </a:lstStyle>
          <a:p>
            <a:pPr marL="114300" lvl="0" indent="-342900">
              <a:spcBef>
                <a:spcPct val="0"/>
              </a:spcBef>
            </a:pPr>
            <a:endParaRPr lang="en-US" dirty="0"/>
          </a:p>
        </p:txBody>
      </p:sp>
      <p:sp>
        <p:nvSpPr>
          <p:cNvPr id="31" name="Picture Placeholder 21">
            <a:extLst>
              <a:ext uri="{FF2B5EF4-FFF2-40B4-BE49-F238E27FC236}">
                <a16:creationId xmlns:a16="http://schemas.microsoft.com/office/drawing/2014/main" id="{C5A26BAE-DDF7-154B-A2D4-FCC803D6F086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306870" y="2471747"/>
            <a:ext cx="576000" cy="5760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200"/>
            </a:lvl1pPr>
          </a:lstStyle>
          <a:p>
            <a:endParaRPr lang="ru-RU"/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62D8CC06-34ED-A815-07F5-58B8DAFD3F2D}"/>
              </a:ext>
            </a:extLst>
          </p:cNvPr>
          <p:cNvSpPr>
            <a:spLocks noGrp="1"/>
          </p:cNvSpPr>
          <p:nvPr>
            <p:ph type="body" sz="half" idx="30"/>
          </p:nvPr>
        </p:nvSpPr>
        <p:spPr>
          <a:xfrm>
            <a:off x="9163647" y="3177379"/>
            <a:ext cx="2018257" cy="307777"/>
          </a:xfrm>
          <a:noFill/>
        </p:spPr>
        <p:txBody>
          <a:bodyPr vert="horz" wrap="square" lIns="0" tIns="45720" rIns="91440" bIns="45720" rtlCol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lang="en-US" sz="1400">
                <a:solidFill>
                  <a:schemeClr val="tx1"/>
                </a:solidFill>
                <a:latin typeface="+mn-lt"/>
              </a:defRPr>
            </a:lvl1pPr>
          </a:lstStyle>
          <a:p>
            <a:pPr marL="114300" lvl="0" indent="-342900">
              <a:spcBef>
                <a:spcPct val="0"/>
              </a:spcBef>
            </a:pPr>
            <a:endParaRPr lang="en-US" dirty="0"/>
          </a:p>
        </p:txBody>
      </p:sp>
      <p:sp>
        <p:nvSpPr>
          <p:cNvPr id="35" name="Picture Placeholder 21">
            <a:extLst>
              <a:ext uri="{FF2B5EF4-FFF2-40B4-BE49-F238E27FC236}">
                <a16:creationId xmlns:a16="http://schemas.microsoft.com/office/drawing/2014/main" id="{FD9194B7-19F5-936B-5841-D0C424B6FC7B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9163647" y="2471747"/>
            <a:ext cx="576000" cy="5760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200"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4486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есколько важных тезис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039F5D1E-DBF9-5A84-0B37-5A12D29E4E89}"/>
              </a:ext>
            </a:extLst>
          </p:cNvPr>
          <p:cNvSpPr/>
          <p:nvPr userDrawn="1"/>
        </p:nvSpPr>
        <p:spPr>
          <a:xfrm rot="5400000">
            <a:off x="-451332" y="1288131"/>
            <a:ext cx="6021199" cy="5118539"/>
          </a:xfrm>
          <a:custGeom>
            <a:avLst/>
            <a:gdLst>
              <a:gd name="connsiteX0" fmla="*/ 0 w 6021199"/>
              <a:gd name="connsiteY0" fmla="*/ 5118539 h 5118539"/>
              <a:gd name="connsiteX1" fmla="*/ 0 w 6021199"/>
              <a:gd name="connsiteY1" fmla="*/ 357991 h 5118539"/>
              <a:gd name="connsiteX2" fmla="*/ 357991 w 6021199"/>
              <a:gd name="connsiteY2" fmla="*/ 0 h 5118539"/>
              <a:gd name="connsiteX3" fmla="*/ 6021199 w 6021199"/>
              <a:gd name="connsiteY3" fmla="*/ 0 h 5118539"/>
              <a:gd name="connsiteX4" fmla="*/ 6021199 w 6021199"/>
              <a:gd name="connsiteY4" fmla="*/ 5118539 h 5118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21199" h="5118539">
                <a:moveTo>
                  <a:pt x="0" y="5118539"/>
                </a:moveTo>
                <a:lnTo>
                  <a:pt x="0" y="357991"/>
                </a:lnTo>
                <a:cubicBezTo>
                  <a:pt x="0" y="160278"/>
                  <a:pt x="160278" y="0"/>
                  <a:pt x="357991" y="0"/>
                </a:cubicBezTo>
                <a:lnTo>
                  <a:pt x="6021199" y="0"/>
                </a:lnTo>
                <a:lnTo>
                  <a:pt x="6021199" y="5118539"/>
                </a:lnTo>
                <a:close/>
              </a:path>
            </a:pathLst>
          </a:custGeom>
          <a:solidFill>
            <a:srgbClr val="0088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4A071A-3AAE-6C7E-6BFC-BE8307779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40" y="1219925"/>
            <a:ext cx="4197600" cy="1754326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5BB9DB-0310-9B11-A669-905BBC9AB6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3903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633FC2-6416-484F-B445-9CAE3A212806}" type="datetime1">
              <a:rPr lang="ru-RU" smtClean="0"/>
              <a:pPr/>
              <a:t>21.03.2024</a:t>
            </a:fld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47887B-E3DC-429C-9FC9-F367D61AD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79411" y="6356350"/>
            <a:ext cx="2743200" cy="365125"/>
          </a:xfrm>
        </p:spPr>
        <p:txBody>
          <a:bodyPr/>
          <a:lstStyle/>
          <a:p>
            <a:fld id="{1D41C7BD-C484-49EB-A7F4-79A7D48E10F6}" type="slidenum">
              <a:rPr lang="ru-RU" smtClean="0"/>
              <a:t>‹#›</a:t>
            </a:fld>
            <a:endParaRPr lang="ru-RU"/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6E4CE01A-146C-A2B5-9868-8C3786490FA1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681792" y="1212928"/>
            <a:ext cx="4924672" cy="369332"/>
          </a:xfrm>
          <a:noFill/>
        </p:spPr>
        <p:txBody>
          <a:bodyPr vert="horz" wrap="square" lIns="0" tIns="45720" rIns="91440" bIns="45720" rtlCol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lang="en-US" sz="1800">
                <a:solidFill>
                  <a:schemeClr val="tx1"/>
                </a:solidFill>
                <a:latin typeface="+mj-lt"/>
              </a:defRPr>
            </a:lvl1pPr>
          </a:lstStyle>
          <a:p>
            <a:pPr marL="114300" lvl="0" indent="-342900">
              <a:spcBef>
                <a:spcPct val="0"/>
              </a:spcBef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DE0D1B-33BE-EDD7-B4EF-DF0C010AC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1456" y="414033"/>
            <a:ext cx="5760000" cy="230400"/>
          </a:xfrm>
        </p:spPr>
        <p:txBody>
          <a:bodyPr/>
          <a:lstStyle>
            <a:lvl1pPr algn="l">
              <a:defRPr sz="1000" spc="5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EEA4A45-3C4D-F81E-2891-7BD8FAA1CAB0}"/>
              </a:ext>
            </a:extLst>
          </p:cNvPr>
          <p:cNvGrpSpPr/>
          <p:nvPr userDrawn="1"/>
        </p:nvGrpSpPr>
        <p:grpSpPr>
          <a:xfrm>
            <a:off x="10722827" y="456942"/>
            <a:ext cx="883637" cy="144583"/>
            <a:chOff x="10354404" y="1153536"/>
            <a:chExt cx="2080616" cy="340437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66174FE-3AE9-1CD1-9D91-C8128B00A1F1}"/>
                </a:ext>
              </a:extLst>
            </p:cNvPr>
            <p:cNvSpPr/>
            <p:nvPr/>
          </p:nvSpPr>
          <p:spPr>
            <a:xfrm>
              <a:off x="10477754" y="1153536"/>
              <a:ext cx="299331" cy="115932"/>
            </a:xfrm>
            <a:custGeom>
              <a:avLst/>
              <a:gdLst>
                <a:gd name="connsiteX0" fmla="*/ 299331 w 299331"/>
                <a:gd name="connsiteY0" fmla="*/ 0 h 115932"/>
                <a:gd name="connsiteX1" fmla="*/ 0 w 299331"/>
                <a:gd name="connsiteY1" fmla="*/ 0 h 115932"/>
                <a:gd name="connsiteX2" fmla="*/ 0 w 299331"/>
                <a:gd name="connsiteY2" fmla="*/ 115933 h 115932"/>
                <a:gd name="connsiteX3" fmla="*/ 299331 w 299331"/>
                <a:gd name="connsiteY3" fmla="*/ 115933 h 115932"/>
                <a:gd name="connsiteX4" fmla="*/ 299331 w 299331"/>
                <a:gd name="connsiteY4" fmla="*/ 0 h 115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9331" h="115932">
                  <a:moveTo>
                    <a:pt x="299331" y="0"/>
                  </a:moveTo>
                  <a:lnTo>
                    <a:pt x="0" y="0"/>
                  </a:lnTo>
                  <a:lnTo>
                    <a:pt x="0" y="115933"/>
                  </a:lnTo>
                  <a:lnTo>
                    <a:pt x="299331" y="115933"/>
                  </a:lnTo>
                  <a:lnTo>
                    <a:pt x="299331" y="0"/>
                  </a:lnTo>
                  <a:close/>
                </a:path>
              </a:pathLst>
            </a:custGeom>
            <a:gradFill>
              <a:gsLst>
                <a:gs pos="0">
                  <a:srgbClr val="00F0FF"/>
                </a:gs>
                <a:gs pos="50000">
                  <a:srgbClr val="00BAFF"/>
                </a:gs>
                <a:gs pos="100000">
                  <a:srgbClr val="0184FF"/>
                </a:gs>
              </a:gsLst>
              <a:lin ang="1028483" scaled="1"/>
            </a:gra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DE5E191-E114-CFBD-503A-95DD76F1C5BF}"/>
                </a:ext>
              </a:extLst>
            </p:cNvPr>
            <p:cNvSpPr/>
            <p:nvPr/>
          </p:nvSpPr>
          <p:spPr>
            <a:xfrm>
              <a:off x="10354404" y="1153536"/>
              <a:ext cx="123367" cy="336507"/>
            </a:xfrm>
            <a:custGeom>
              <a:avLst/>
              <a:gdLst>
                <a:gd name="connsiteX0" fmla="*/ 0 w 123367"/>
                <a:gd name="connsiteY0" fmla="*/ 336508 h 336507"/>
                <a:gd name="connsiteX1" fmla="*/ 0 w 123367"/>
                <a:gd name="connsiteY1" fmla="*/ 116208 h 336507"/>
                <a:gd name="connsiteX2" fmla="*/ 123368 w 123367"/>
                <a:gd name="connsiteY2" fmla="*/ 0 h 336507"/>
                <a:gd name="connsiteX3" fmla="*/ 123368 w 123367"/>
                <a:gd name="connsiteY3" fmla="*/ 336508 h 336507"/>
                <a:gd name="connsiteX4" fmla="*/ 0 w 123367"/>
                <a:gd name="connsiteY4" fmla="*/ 336508 h 336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367" h="336507">
                  <a:moveTo>
                    <a:pt x="0" y="336508"/>
                  </a:moveTo>
                  <a:lnTo>
                    <a:pt x="0" y="116208"/>
                  </a:lnTo>
                  <a:lnTo>
                    <a:pt x="123368" y="0"/>
                  </a:lnTo>
                  <a:lnTo>
                    <a:pt x="123368" y="336508"/>
                  </a:lnTo>
                  <a:lnTo>
                    <a:pt x="0" y="336508"/>
                  </a:lnTo>
                  <a:close/>
                </a:path>
              </a:pathLst>
            </a:custGeom>
            <a:gradFill>
              <a:gsLst>
                <a:gs pos="0">
                  <a:srgbClr val="0184FF"/>
                </a:gs>
                <a:gs pos="50000">
                  <a:srgbClr val="1897F9"/>
                </a:gs>
                <a:gs pos="100000">
                  <a:srgbClr val="2FAAF4"/>
                </a:gs>
              </a:gsLst>
              <a:lin ang="16200000" scaled="1"/>
            </a:gra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9048665-CCAA-1DB9-0A5A-901E9F020BEC}"/>
                </a:ext>
              </a:extLst>
            </p:cNvPr>
            <p:cNvSpPr/>
            <p:nvPr/>
          </p:nvSpPr>
          <p:spPr>
            <a:xfrm>
              <a:off x="10777132" y="1153536"/>
              <a:ext cx="123644" cy="336507"/>
            </a:xfrm>
            <a:custGeom>
              <a:avLst/>
              <a:gdLst>
                <a:gd name="connsiteX0" fmla="*/ 123644 w 123644"/>
                <a:gd name="connsiteY0" fmla="*/ 336508 h 336507"/>
                <a:gd name="connsiteX1" fmla="*/ 123644 w 123644"/>
                <a:gd name="connsiteY1" fmla="*/ 116208 h 336507"/>
                <a:gd name="connsiteX2" fmla="*/ 0 w 123644"/>
                <a:gd name="connsiteY2" fmla="*/ 0 h 336507"/>
                <a:gd name="connsiteX3" fmla="*/ 0 w 123644"/>
                <a:gd name="connsiteY3" fmla="*/ 336508 h 336507"/>
                <a:gd name="connsiteX4" fmla="*/ 123644 w 123644"/>
                <a:gd name="connsiteY4" fmla="*/ 336508 h 336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644" h="336507">
                  <a:moveTo>
                    <a:pt x="123644" y="336508"/>
                  </a:moveTo>
                  <a:lnTo>
                    <a:pt x="123644" y="116208"/>
                  </a:lnTo>
                  <a:lnTo>
                    <a:pt x="0" y="0"/>
                  </a:lnTo>
                  <a:lnTo>
                    <a:pt x="0" y="336508"/>
                  </a:lnTo>
                  <a:lnTo>
                    <a:pt x="123644" y="336508"/>
                  </a:lnTo>
                  <a:close/>
                </a:path>
              </a:pathLst>
            </a:custGeom>
            <a:gradFill>
              <a:gsLst>
                <a:gs pos="17000">
                  <a:srgbClr val="0184FF"/>
                </a:gs>
                <a:gs pos="91000">
                  <a:srgbClr val="04BBE4"/>
                </a:gs>
              </a:gsLst>
              <a:lin ang="16200000" scaled="1"/>
            </a:gra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217BE19-3222-A2ED-0A10-D974AC513099}"/>
                </a:ext>
              </a:extLst>
            </p:cNvPr>
            <p:cNvSpPr/>
            <p:nvPr/>
          </p:nvSpPr>
          <p:spPr>
            <a:xfrm>
              <a:off x="11030427" y="1268756"/>
              <a:ext cx="214225" cy="219438"/>
            </a:xfrm>
            <a:custGeom>
              <a:avLst/>
              <a:gdLst>
                <a:gd name="connsiteX0" fmla="*/ 0 w 214225"/>
                <a:gd name="connsiteY0" fmla="*/ 0 h 219438"/>
                <a:gd name="connsiteX1" fmla="*/ 214226 w 214225"/>
                <a:gd name="connsiteY1" fmla="*/ 0 h 219438"/>
                <a:gd name="connsiteX2" fmla="*/ 214226 w 214225"/>
                <a:gd name="connsiteY2" fmla="*/ 219438 h 219438"/>
                <a:gd name="connsiteX3" fmla="*/ 152788 w 214225"/>
                <a:gd name="connsiteY3" fmla="*/ 219438 h 219438"/>
                <a:gd name="connsiteX4" fmla="*/ 152788 w 214225"/>
                <a:gd name="connsiteY4" fmla="*/ 57328 h 219438"/>
                <a:gd name="connsiteX5" fmla="*/ 61718 w 214225"/>
                <a:gd name="connsiteY5" fmla="*/ 57328 h 219438"/>
                <a:gd name="connsiteX6" fmla="*/ 61718 w 214225"/>
                <a:gd name="connsiteY6" fmla="*/ 219438 h 219438"/>
                <a:gd name="connsiteX7" fmla="*/ 275 w 214225"/>
                <a:gd name="connsiteY7" fmla="*/ 219438 h 219438"/>
                <a:gd name="connsiteX8" fmla="*/ 275 w 214225"/>
                <a:gd name="connsiteY8" fmla="*/ 0 h 219438"/>
                <a:gd name="connsiteX9" fmla="*/ 0 w 214225"/>
                <a:gd name="connsiteY9" fmla="*/ 0 h 21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225" h="219438">
                  <a:moveTo>
                    <a:pt x="0" y="0"/>
                  </a:moveTo>
                  <a:lnTo>
                    <a:pt x="214226" y="0"/>
                  </a:lnTo>
                  <a:lnTo>
                    <a:pt x="214226" y="219438"/>
                  </a:lnTo>
                  <a:lnTo>
                    <a:pt x="152788" y="219438"/>
                  </a:lnTo>
                  <a:lnTo>
                    <a:pt x="152788" y="57328"/>
                  </a:lnTo>
                  <a:lnTo>
                    <a:pt x="61718" y="57328"/>
                  </a:lnTo>
                  <a:lnTo>
                    <a:pt x="61718" y="219438"/>
                  </a:lnTo>
                  <a:lnTo>
                    <a:pt x="275" y="219438"/>
                  </a:lnTo>
                  <a:lnTo>
                    <a:pt x="2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A0F9E81-D68F-3C9A-136C-B504167A1A77}"/>
                </a:ext>
              </a:extLst>
            </p:cNvPr>
            <p:cNvSpPr/>
            <p:nvPr/>
          </p:nvSpPr>
          <p:spPr>
            <a:xfrm>
              <a:off x="11276714" y="1262999"/>
              <a:ext cx="239461" cy="230974"/>
            </a:xfrm>
            <a:custGeom>
              <a:avLst/>
              <a:gdLst>
                <a:gd name="connsiteX0" fmla="*/ 178018 w 239461"/>
                <a:gd name="connsiteY0" fmla="*/ 5760 h 230974"/>
                <a:gd name="connsiteX1" fmla="*/ 239461 w 239461"/>
                <a:gd name="connsiteY1" fmla="*/ 5760 h 230974"/>
                <a:gd name="connsiteX2" fmla="*/ 239461 w 239461"/>
                <a:gd name="connsiteY2" fmla="*/ 225199 h 230974"/>
                <a:gd name="connsiteX3" fmla="*/ 178018 w 239461"/>
                <a:gd name="connsiteY3" fmla="*/ 225199 h 230974"/>
                <a:gd name="connsiteX4" fmla="*/ 178018 w 239461"/>
                <a:gd name="connsiteY4" fmla="*/ 193654 h 230974"/>
                <a:gd name="connsiteX5" fmla="*/ 146475 w 239461"/>
                <a:gd name="connsiteY5" fmla="*/ 221359 h 230974"/>
                <a:gd name="connsiteX6" fmla="*/ 105602 w 239461"/>
                <a:gd name="connsiteY6" fmla="*/ 230959 h 230974"/>
                <a:gd name="connsiteX7" fmla="*/ 0 w 239461"/>
                <a:gd name="connsiteY7" fmla="*/ 116028 h 230974"/>
                <a:gd name="connsiteX8" fmla="*/ 106975 w 239461"/>
                <a:gd name="connsiteY8" fmla="*/ 0 h 230974"/>
                <a:gd name="connsiteX9" fmla="*/ 178018 w 239461"/>
                <a:gd name="connsiteY9" fmla="*/ 34836 h 230974"/>
                <a:gd name="connsiteX10" fmla="*/ 178018 w 239461"/>
                <a:gd name="connsiteY10" fmla="*/ 5760 h 230974"/>
                <a:gd name="connsiteX11" fmla="*/ 176100 w 239461"/>
                <a:gd name="connsiteY11" fmla="*/ 115754 h 230974"/>
                <a:gd name="connsiteX12" fmla="*/ 171985 w 239461"/>
                <a:gd name="connsiteY12" fmla="*/ 93536 h 230974"/>
                <a:gd name="connsiteX13" fmla="*/ 159639 w 239461"/>
                <a:gd name="connsiteY13" fmla="*/ 74609 h 230974"/>
                <a:gd name="connsiteX14" fmla="*/ 140985 w 239461"/>
                <a:gd name="connsiteY14" fmla="*/ 61991 h 230974"/>
                <a:gd name="connsiteX15" fmla="*/ 119047 w 239461"/>
                <a:gd name="connsiteY15" fmla="*/ 57328 h 230974"/>
                <a:gd name="connsiteX16" fmla="*/ 79273 w 239461"/>
                <a:gd name="connsiteY16" fmla="*/ 75158 h 230974"/>
                <a:gd name="connsiteX17" fmla="*/ 63086 w 239461"/>
                <a:gd name="connsiteY17" fmla="*/ 115754 h 230974"/>
                <a:gd name="connsiteX18" fmla="*/ 79548 w 239461"/>
                <a:gd name="connsiteY18" fmla="*/ 156076 h 230974"/>
                <a:gd name="connsiteX19" fmla="*/ 119590 w 239461"/>
                <a:gd name="connsiteY19" fmla="*/ 173631 h 230974"/>
                <a:gd name="connsiteX20" fmla="*/ 159914 w 239461"/>
                <a:gd name="connsiteY20" fmla="*/ 156350 h 230974"/>
                <a:gd name="connsiteX21" fmla="*/ 176100 w 239461"/>
                <a:gd name="connsiteY21" fmla="*/ 115754 h 230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39461" h="230974">
                  <a:moveTo>
                    <a:pt x="178018" y="5760"/>
                  </a:moveTo>
                  <a:lnTo>
                    <a:pt x="239461" y="5760"/>
                  </a:lnTo>
                  <a:lnTo>
                    <a:pt x="239461" y="225199"/>
                  </a:lnTo>
                  <a:lnTo>
                    <a:pt x="178018" y="225199"/>
                  </a:lnTo>
                  <a:lnTo>
                    <a:pt x="178018" y="193654"/>
                  </a:lnTo>
                  <a:cubicBezTo>
                    <a:pt x="169787" y="205175"/>
                    <a:pt x="159089" y="214775"/>
                    <a:pt x="146475" y="221359"/>
                  </a:cubicBezTo>
                  <a:cubicBezTo>
                    <a:pt x="133854" y="227941"/>
                    <a:pt x="119865" y="231233"/>
                    <a:pt x="105602" y="230959"/>
                  </a:cubicBezTo>
                  <a:cubicBezTo>
                    <a:pt x="44982" y="230959"/>
                    <a:pt x="0" y="184054"/>
                    <a:pt x="0" y="116028"/>
                  </a:cubicBezTo>
                  <a:cubicBezTo>
                    <a:pt x="0" y="48276"/>
                    <a:pt x="44158" y="0"/>
                    <a:pt x="106975" y="0"/>
                  </a:cubicBezTo>
                  <a:cubicBezTo>
                    <a:pt x="135227" y="0"/>
                    <a:pt x="163479" y="12344"/>
                    <a:pt x="178018" y="34836"/>
                  </a:cubicBezTo>
                  <a:lnTo>
                    <a:pt x="178018" y="5760"/>
                  </a:lnTo>
                  <a:close/>
                  <a:moveTo>
                    <a:pt x="176100" y="115754"/>
                  </a:moveTo>
                  <a:cubicBezTo>
                    <a:pt x="176100" y="108073"/>
                    <a:pt x="174727" y="100668"/>
                    <a:pt x="171985" y="93536"/>
                  </a:cubicBezTo>
                  <a:cubicBezTo>
                    <a:pt x="169243" y="86404"/>
                    <a:pt x="164853" y="80095"/>
                    <a:pt x="159639" y="74609"/>
                  </a:cubicBezTo>
                  <a:cubicBezTo>
                    <a:pt x="154431" y="69123"/>
                    <a:pt x="148117" y="65009"/>
                    <a:pt x="140985" y="61991"/>
                  </a:cubicBezTo>
                  <a:cubicBezTo>
                    <a:pt x="134128" y="58974"/>
                    <a:pt x="126447" y="57603"/>
                    <a:pt x="119047" y="57328"/>
                  </a:cubicBezTo>
                  <a:cubicBezTo>
                    <a:pt x="103959" y="57877"/>
                    <a:pt x="89696" y="64186"/>
                    <a:pt x="79273" y="75158"/>
                  </a:cubicBezTo>
                  <a:cubicBezTo>
                    <a:pt x="68850" y="86130"/>
                    <a:pt x="63086" y="100668"/>
                    <a:pt x="63086" y="115754"/>
                  </a:cubicBezTo>
                  <a:cubicBezTo>
                    <a:pt x="63086" y="130840"/>
                    <a:pt x="69119" y="145378"/>
                    <a:pt x="79548" y="156076"/>
                  </a:cubicBezTo>
                  <a:cubicBezTo>
                    <a:pt x="89970" y="166773"/>
                    <a:pt x="104509" y="173082"/>
                    <a:pt x="119590" y="173631"/>
                  </a:cubicBezTo>
                  <a:cubicBezTo>
                    <a:pt x="134678" y="173357"/>
                    <a:pt x="149216" y="167047"/>
                    <a:pt x="159914" y="156350"/>
                  </a:cubicBezTo>
                  <a:cubicBezTo>
                    <a:pt x="170062" y="145378"/>
                    <a:pt x="176100" y="130840"/>
                    <a:pt x="176100" y="115754"/>
                  </a:cubicBez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A6EDDB0-7568-3902-A52F-9694810E91B5}"/>
                </a:ext>
              </a:extLst>
            </p:cNvPr>
            <p:cNvSpPr/>
            <p:nvPr/>
          </p:nvSpPr>
          <p:spPr>
            <a:xfrm>
              <a:off x="11558734" y="1268756"/>
              <a:ext cx="217241" cy="219438"/>
            </a:xfrm>
            <a:custGeom>
              <a:avLst/>
              <a:gdLst>
                <a:gd name="connsiteX0" fmla="*/ 142084 w 217241"/>
                <a:gd name="connsiteY0" fmla="*/ 219438 h 219438"/>
                <a:gd name="connsiteX1" fmla="*/ 93262 w 217241"/>
                <a:gd name="connsiteY1" fmla="*/ 139618 h 219438"/>
                <a:gd name="connsiteX2" fmla="*/ 59520 w 217241"/>
                <a:gd name="connsiteY2" fmla="*/ 139618 h 219438"/>
                <a:gd name="connsiteX3" fmla="*/ 59520 w 217241"/>
                <a:gd name="connsiteY3" fmla="*/ 219438 h 219438"/>
                <a:gd name="connsiteX4" fmla="*/ 0 w 217241"/>
                <a:gd name="connsiteY4" fmla="*/ 219438 h 219438"/>
                <a:gd name="connsiteX5" fmla="*/ 0 w 217241"/>
                <a:gd name="connsiteY5" fmla="*/ 0 h 219438"/>
                <a:gd name="connsiteX6" fmla="*/ 59520 w 217241"/>
                <a:gd name="connsiteY6" fmla="*/ 0 h 219438"/>
                <a:gd name="connsiteX7" fmla="*/ 59520 w 217241"/>
                <a:gd name="connsiteY7" fmla="*/ 87227 h 219438"/>
                <a:gd name="connsiteX8" fmla="*/ 91338 w 217241"/>
                <a:gd name="connsiteY8" fmla="*/ 87227 h 219438"/>
                <a:gd name="connsiteX9" fmla="*/ 141535 w 217241"/>
                <a:gd name="connsiteY9" fmla="*/ 274 h 219438"/>
                <a:gd name="connsiteX10" fmla="*/ 209286 w 217241"/>
                <a:gd name="connsiteY10" fmla="*/ 274 h 219438"/>
                <a:gd name="connsiteX11" fmla="*/ 144008 w 217241"/>
                <a:gd name="connsiteY11" fmla="*/ 108622 h 219438"/>
                <a:gd name="connsiteX12" fmla="*/ 217242 w 217241"/>
                <a:gd name="connsiteY12" fmla="*/ 219438 h 219438"/>
                <a:gd name="connsiteX13" fmla="*/ 142084 w 217241"/>
                <a:gd name="connsiteY13" fmla="*/ 219438 h 21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7241" h="219438">
                  <a:moveTo>
                    <a:pt x="142084" y="219438"/>
                  </a:moveTo>
                  <a:lnTo>
                    <a:pt x="93262" y="139618"/>
                  </a:lnTo>
                  <a:lnTo>
                    <a:pt x="59520" y="139618"/>
                  </a:lnTo>
                  <a:lnTo>
                    <a:pt x="59520" y="219438"/>
                  </a:lnTo>
                  <a:lnTo>
                    <a:pt x="0" y="219438"/>
                  </a:lnTo>
                  <a:lnTo>
                    <a:pt x="0" y="0"/>
                  </a:lnTo>
                  <a:lnTo>
                    <a:pt x="59520" y="0"/>
                  </a:lnTo>
                  <a:lnTo>
                    <a:pt x="59520" y="87227"/>
                  </a:lnTo>
                  <a:lnTo>
                    <a:pt x="91338" y="87227"/>
                  </a:lnTo>
                  <a:lnTo>
                    <a:pt x="141535" y="274"/>
                  </a:lnTo>
                  <a:lnTo>
                    <a:pt x="209286" y="274"/>
                  </a:lnTo>
                  <a:lnTo>
                    <a:pt x="144008" y="108622"/>
                  </a:lnTo>
                  <a:lnTo>
                    <a:pt x="217242" y="219438"/>
                  </a:lnTo>
                  <a:lnTo>
                    <a:pt x="142084" y="219438"/>
                  </a:ln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7C57E5A-6136-C67B-A1C0-6120B520C45A}"/>
                </a:ext>
              </a:extLst>
            </p:cNvPr>
            <p:cNvSpPr/>
            <p:nvPr/>
          </p:nvSpPr>
          <p:spPr>
            <a:xfrm>
              <a:off x="11771598" y="1263548"/>
              <a:ext cx="230753" cy="230410"/>
            </a:xfrm>
            <a:custGeom>
              <a:avLst/>
              <a:gdLst>
                <a:gd name="connsiteX0" fmla="*/ 229588 w 230753"/>
                <a:gd name="connsiteY0" fmla="*/ 134955 h 230410"/>
                <a:gd name="connsiteX1" fmla="*/ 64735 w 230753"/>
                <a:gd name="connsiteY1" fmla="*/ 134955 h 230410"/>
                <a:gd name="connsiteX2" fmla="*/ 120964 w 230753"/>
                <a:gd name="connsiteY2" fmla="*/ 175825 h 230410"/>
                <a:gd name="connsiteX3" fmla="*/ 152507 w 230753"/>
                <a:gd name="connsiteY3" fmla="*/ 168968 h 230410"/>
                <a:gd name="connsiteX4" fmla="*/ 178567 w 230753"/>
                <a:gd name="connsiteY4" fmla="*/ 150041 h 230410"/>
                <a:gd name="connsiteX5" fmla="*/ 214226 w 230753"/>
                <a:gd name="connsiteY5" fmla="*/ 186248 h 230410"/>
                <a:gd name="connsiteX6" fmla="*/ 117123 w 230753"/>
                <a:gd name="connsiteY6" fmla="*/ 230410 h 230410"/>
                <a:gd name="connsiteX7" fmla="*/ 0 w 230753"/>
                <a:gd name="connsiteY7" fmla="*/ 115479 h 230410"/>
                <a:gd name="connsiteX8" fmla="*/ 116574 w 230753"/>
                <a:gd name="connsiteY8" fmla="*/ 0 h 230410"/>
                <a:gd name="connsiteX9" fmla="*/ 230681 w 230753"/>
                <a:gd name="connsiteY9" fmla="*/ 111913 h 230410"/>
                <a:gd name="connsiteX10" fmla="*/ 229588 w 230753"/>
                <a:gd name="connsiteY10" fmla="*/ 134955 h 230410"/>
                <a:gd name="connsiteX11" fmla="*/ 168969 w 230753"/>
                <a:gd name="connsiteY11" fmla="*/ 94907 h 230410"/>
                <a:gd name="connsiteX12" fmla="*/ 118223 w 230753"/>
                <a:gd name="connsiteY12" fmla="*/ 52665 h 230410"/>
                <a:gd name="connsiteX13" fmla="*/ 64735 w 230753"/>
                <a:gd name="connsiteY13" fmla="*/ 94907 h 230410"/>
                <a:gd name="connsiteX14" fmla="*/ 168969 w 230753"/>
                <a:gd name="connsiteY14" fmla="*/ 94907 h 230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0753" h="230410">
                  <a:moveTo>
                    <a:pt x="229588" y="134955"/>
                  </a:moveTo>
                  <a:lnTo>
                    <a:pt x="64735" y="134955"/>
                  </a:lnTo>
                  <a:cubicBezTo>
                    <a:pt x="71317" y="160739"/>
                    <a:pt x="92163" y="175825"/>
                    <a:pt x="120964" y="175825"/>
                  </a:cubicBezTo>
                  <a:cubicBezTo>
                    <a:pt x="131936" y="175825"/>
                    <a:pt x="142634" y="173356"/>
                    <a:pt x="152507" y="168968"/>
                  </a:cubicBezTo>
                  <a:cubicBezTo>
                    <a:pt x="162387" y="164579"/>
                    <a:pt x="171435" y="157996"/>
                    <a:pt x="178567" y="150041"/>
                  </a:cubicBezTo>
                  <a:lnTo>
                    <a:pt x="214226" y="186248"/>
                  </a:lnTo>
                  <a:cubicBezTo>
                    <a:pt x="193655" y="213952"/>
                    <a:pt x="155523" y="230410"/>
                    <a:pt x="117123" y="230410"/>
                  </a:cubicBezTo>
                  <a:cubicBezTo>
                    <a:pt x="49372" y="230410"/>
                    <a:pt x="0" y="182957"/>
                    <a:pt x="0" y="115479"/>
                  </a:cubicBezTo>
                  <a:cubicBezTo>
                    <a:pt x="0" y="44436"/>
                    <a:pt x="54037" y="0"/>
                    <a:pt x="116574" y="0"/>
                  </a:cubicBezTo>
                  <a:cubicBezTo>
                    <a:pt x="179117" y="0"/>
                    <a:pt x="230681" y="44711"/>
                    <a:pt x="230681" y="111913"/>
                  </a:cubicBezTo>
                  <a:cubicBezTo>
                    <a:pt x="230956" y="117399"/>
                    <a:pt x="230412" y="125080"/>
                    <a:pt x="229588" y="134955"/>
                  </a:cubicBezTo>
                  <a:close/>
                  <a:moveTo>
                    <a:pt x="168969" y="94907"/>
                  </a:moveTo>
                  <a:cubicBezTo>
                    <a:pt x="167045" y="69123"/>
                    <a:pt x="145925" y="52665"/>
                    <a:pt x="118223" y="52665"/>
                  </a:cubicBezTo>
                  <a:cubicBezTo>
                    <a:pt x="92712" y="52665"/>
                    <a:pt x="71317" y="65283"/>
                    <a:pt x="64735" y="94907"/>
                  </a:cubicBezTo>
                  <a:lnTo>
                    <a:pt x="168969" y="94907"/>
                  </a:ln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25A7F55-5F21-D5E3-6818-E50979B2B506}"/>
                </a:ext>
              </a:extLst>
            </p:cNvPr>
            <p:cNvSpPr/>
            <p:nvPr/>
          </p:nvSpPr>
          <p:spPr>
            <a:xfrm>
              <a:off x="12015993" y="1268756"/>
              <a:ext cx="198038" cy="219438"/>
            </a:xfrm>
            <a:custGeom>
              <a:avLst/>
              <a:gdLst>
                <a:gd name="connsiteX0" fmla="*/ 198039 w 198038"/>
                <a:gd name="connsiteY0" fmla="*/ 0 h 219438"/>
                <a:gd name="connsiteX1" fmla="*/ 198039 w 198038"/>
                <a:gd name="connsiteY1" fmla="*/ 57328 h 219438"/>
                <a:gd name="connsiteX2" fmla="*/ 130013 w 198038"/>
                <a:gd name="connsiteY2" fmla="*/ 57328 h 219438"/>
                <a:gd name="connsiteX3" fmla="*/ 130013 w 198038"/>
                <a:gd name="connsiteY3" fmla="*/ 219438 h 219438"/>
                <a:gd name="connsiteX4" fmla="*/ 68026 w 198038"/>
                <a:gd name="connsiteY4" fmla="*/ 219438 h 219438"/>
                <a:gd name="connsiteX5" fmla="*/ 68026 w 198038"/>
                <a:gd name="connsiteY5" fmla="*/ 57328 h 219438"/>
                <a:gd name="connsiteX6" fmla="*/ 0 w 198038"/>
                <a:gd name="connsiteY6" fmla="*/ 57328 h 219438"/>
                <a:gd name="connsiteX7" fmla="*/ 0 w 198038"/>
                <a:gd name="connsiteY7" fmla="*/ 0 h 219438"/>
                <a:gd name="connsiteX8" fmla="*/ 198039 w 198038"/>
                <a:gd name="connsiteY8" fmla="*/ 0 h 21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8038" h="219438">
                  <a:moveTo>
                    <a:pt x="198039" y="0"/>
                  </a:moveTo>
                  <a:lnTo>
                    <a:pt x="198039" y="57328"/>
                  </a:lnTo>
                  <a:lnTo>
                    <a:pt x="130013" y="57328"/>
                  </a:lnTo>
                  <a:lnTo>
                    <a:pt x="130013" y="219438"/>
                  </a:lnTo>
                  <a:lnTo>
                    <a:pt x="68026" y="219438"/>
                  </a:lnTo>
                  <a:lnTo>
                    <a:pt x="68026" y="57328"/>
                  </a:lnTo>
                  <a:lnTo>
                    <a:pt x="0" y="57328"/>
                  </a:lnTo>
                  <a:lnTo>
                    <a:pt x="0" y="0"/>
                  </a:lnTo>
                  <a:lnTo>
                    <a:pt x="198039" y="0"/>
                  </a:ln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53053BE-6479-83AA-3516-02B0128CB016}"/>
                </a:ext>
              </a:extLst>
            </p:cNvPr>
            <p:cNvSpPr/>
            <p:nvPr/>
          </p:nvSpPr>
          <p:spPr>
            <a:xfrm>
              <a:off x="12331430" y="1207204"/>
              <a:ext cx="55467" cy="61426"/>
            </a:xfrm>
            <a:custGeom>
              <a:avLst/>
              <a:gdLst>
                <a:gd name="connsiteX0" fmla="*/ 40111 w 55467"/>
                <a:gd name="connsiteY0" fmla="*/ 61426 h 61426"/>
                <a:gd name="connsiteX1" fmla="*/ 27509 w 55467"/>
                <a:gd name="connsiteY1" fmla="*/ 40340 h 61426"/>
                <a:gd name="connsiteX2" fmla="*/ 15131 w 55467"/>
                <a:gd name="connsiteY2" fmla="*/ 61426 h 61426"/>
                <a:gd name="connsiteX3" fmla="*/ 231 w 55467"/>
                <a:gd name="connsiteY3" fmla="*/ 61426 h 61426"/>
                <a:gd name="connsiteX4" fmla="*/ 19484 w 55467"/>
                <a:gd name="connsiteY4" fmla="*/ 29567 h 61426"/>
                <a:gd name="connsiteX5" fmla="*/ 0 w 55467"/>
                <a:gd name="connsiteY5" fmla="*/ 0 h 61426"/>
                <a:gd name="connsiteX6" fmla="*/ 15587 w 55467"/>
                <a:gd name="connsiteY6" fmla="*/ 0 h 61426"/>
                <a:gd name="connsiteX7" fmla="*/ 28196 w 55467"/>
                <a:gd name="connsiteY7" fmla="*/ 19711 h 61426"/>
                <a:gd name="connsiteX8" fmla="*/ 40111 w 55467"/>
                <a:gd name="connsiteY8" fmla="*/ 0 h 61426"/>
                <a:gd name="connsiteX9" fmla="*/ 55011 w 55467"/>
                <a:gd name="connsiteY9" fmla="*/ 0 h 61426"/>
                <a:gd name="connsiteX10" fmla="*/ 35758 w 55467"/>
                <a:gd name="connsiteY10" fmla="*/ 30484 h 61426"/>
                <a:gd name="connsiteX11" fmla="*/ 55467 w 55467"/>
                <a:gd name="connsiteY11" fmla="*/ 61426 h 61426"/>
                <a:gd name="connsiteX12" fmla="*/ 40111 w 55467"/>
                <a:gd name="connsiteY12" fmla="*/ 61426 h 61426"/>
                <a:gd name="connsiteX13" fmla="*/ 40111 w 55467"/>
                <a:gd name="connsiteY13" fmla="*/ 61426 h 61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467" h="61426">
                  <a:moveTo>
                    <a:pt x="40111" y="61426"/>
                  </a:moveTo>
                  <a:lnTo>
                    <a:pt x="27509" y="40340"/>
                  </a:lnTo>
                  <a:lnTo>
                    <a:pt x="15131" y="61426"/>
                  </a:lnTo>
                  <a:lnTo>
                    <a:pt x="231" y="61426"/>
                  </a:lnTo>
                  <a:lnTo>
                    <a:pt x="19484" y="29567"/>
                  </a:lnTo>
                  <a:lnTo>
                    <a:pt x="0" y="0"/>
                  </a:lnTo>
                  <a:lnTo>
                    <a:pt x="15587" y="0"/>
                  </a:lnTo>
                  <a:lnTo>
                    <a:pt x="28196" y="19711"/>
                  </a:lnTo>
                  <a:lnTo>
                    <a:pt x="40111" y="0"/>
                  </a:lnTo>
                  <a:lnTo>
                    <a:pt x="55011" y="0"/>
                  </a:lnTo>
                  <a:lnTo>
                    <a:pt x="35758" y="30484"/>
                  </a:lnTo>
                  <a:lnTo>
                    <a:pt x="55467" y="61426"/>
                  </a:lnTo>
                  <a:lnTo>
                    <a:pt x="40111" y="61426"/>
                  </a:lnTo>
                  <a:lnTo>
                    <a:pt x="40111" y="61426"/>
                  </a:ln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B78F211-0D73-7BA7-1A2E-D16C43B6C988}"/>
                </a:ext>
              </a:extLst>
            </p:cNvPr>
            <p:cNvSpPr/>
            <p:nvPr/>
          </p:nvSpPr>
          <p:spPr>
            <a:xfrm>
              <a:off x="12388721" y="1207204"/>
              <a:ext cx="46299" cy="62572"/>
            </a:xfrm>
            <a:custGeom>
              <a:avLst/>
              <a:gdLst>
                <a:gd name="connsiteX0" fmla="*/ 46300 w 46299"/>
                <a:gd name="connsiteY0" fmla="*/ 40569 h 62572"/>
                <a:gd name="connsiteX1" fmla="*/ 22694 w 46299"/>
                <a:gd name="connsiteY1" fmla="*/ 62573 h 62572"/>
                <a:gd name="connsiteX2" fmla="*/ 0 w 46299"/>
                <a:gd name="connsiteY2" fmla="*/ 41944 h 62572"/>
                <a:gd name="connsiteX3" fmla="*/ 12609 w 46299"/>
                <a:gd name="connsiteY3" fmla="*/ 41944 h 62572"/>
                <a:gd name="connsiteX4" fmla="*/ 23837 w 46299"/>
                <a:gd name="connsiteY4" fmla="*/ 50654 h 62572"/>
                <a:gd name="connsiteX5" fmla="*/ 33467 w 46299"/>
                <a:gd name="connsiteY5" fmla="*/ 40340 h 62572"/>
                <a:gd name="connsiteX6" fmla="*/ 22694 w 46299"/>
                <a:gd name="connsiteY6" fmla="*/ 30484 h 62572"/>
                <a:gd name="connsiteX7" fmla="*/ 12609 w 46299"/>
                <a:gd name="connsiteY7" fmla="*/ 35527 h 62572"/>
                <a:gd name="connsiteX8" fmla="*/ 462 w 46299"/>
                <a:gd name="connsiteY8" fmla="*/ 35527 h 62572"/>
                <a:gd name="connsiteX9" fmla="*/ 4584 w 46299"/>
                <a:gd name="connsiteY9" fmla="*/ 0 h 62572"/>
                <a:gd name="connsiteX10" fmla="*/ 44464 w 46299"/>
                <a:gd name="connsiteY10" fmla="*/ 0 h 62572"/>
                <a:gd name="connsiteX11" fmla="*/ 43090 w 46299"/>
                <a:gd name="connsiteY11" fmla="*/ 11918 h 62572"/>
                <a:gd name="connsiteX12" fmla="*/ 14438 w 46299"/>
                <a:gd name="connsiteY12" fmla="*/ 11918 h 62572"/>
                <a:gd name="connsiteX13" fmla="*/ 13295 w 46299"/>
                <a:gd name="connsiteY13" fmla="*/ 23608 h 62572"/>
                <a:gd name="connsiteX14" fmla="*/ 25442 w 46299"/>
                <a:gd name="connsiteY14" fmla="*/ 20170 h 62572"/>
                <a:gd name="connsiteX15" fmla="*/ 46300 w 46299"/>
                <a:gd name="connsiteY15" fmla="*/ 40569 h 62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299" h="62572">
                  <a:moveTo>
                    <a:pt x="46300" y="40569"/>
                  </a:moveTo>
                  <a:cubicBezTo>
                    <a:pt x="46300" y="54092"/>
                    <a:pt x="36214" y="62573"/>
                    <a:pt x="22694" y="62573"/>
                  </a:cubicBezTo>
                  <a:cubicBezTo>
                    <a:pt x="11004" y="62573"/>
                    <a:pt x="1149" y="56155"/>
                    <a:pt x="0" y="41944"/>
                  </a:cubicBezTo>
                  <a:lnTo>
                    <a:pt x="12609" y="41944"/>
                  </a:lnTo>
                  <a:cubicBezTo>
                    <a:pt x="13527" y="48133"/>
                    <a:pt x="18335" y="50654"/>
                    <a:pt x="23837" y="50654"/>
                  </a:cubicBezTo>
                  <a:cubicBezTo>
                    <a:pt x="30488" y="50654"/>
                    <a:pt x="33467" y="46070"/>
                    <a:pt x="33467" y="40340"/>
                  </a:cubicBezTo>
                  <a:cubicBezTo>
                    <a:pt x="33467" y="34380"/>
                    <a:pt x="28883" y="30484"/>
                    <a:pt x="22694" y="30484"/>
                  </a:cubicBezTo>
                  <a:cubicBezTo>
                    <a:pt x="17423" y="30484"/>
                    <a:pt x="14213" y="33005"/>
                    <a:pt x="12609" y="35527"/>
                  </a:cubicBezTo>
                  <a:lnTo>
                    <a:pt x="462" y="35527"/>
                  </a:lnTo>
                  <a:lnTo>
                    <a:pt x="4584" y="0"/>
                  </a:lnTo>
                  <a:lnTo>
                    <a:pt x="44464" y="0"/>
                  </a:lnTo>
                  <a:lnTo>
                    <a:pt x="43090" y="11918"/>
                  </a:lnTo>
                  <a:lnTo>
                    <a:pt x="14438" y="11918"/>
                  </a:lnTo>
                  <a:lnTo>
                    <a:pt x="13295" y="23608"/>
                  </a:lnTo>
                  <a:cubicBezTo>
                    <a:pt x="13295" y="23608"/>
                    <a:pt x="16274" y="20170"/>
                    <a:pt x="25442" y="20170"/>
                  </a:cubicBezTo>
                  <a:cubicBezTo>
                    <a:pt x="36676" y="20170"/>
                    <a:pt x="46300" y="27505"/>
                    <a:pt x="46300" y="40569"/>
                  </a:cubicBez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5DDF128-033D-FDA0-0647-5CB8914C8B90}"/>
                </a:ext>
              </a:extLst>
            </p:cNvPr>
            <p:cNvSpPr/>
            <p:nvPr/>
          </p:nvSpPr>
          <p:spPr>
            <a:xfrm>
              <a:off x="12263579" y="1154714"/>
              <a:ext cx="126753" cy="113703"/>
            </a:xfrm>
            <a:custGeom>
              <a:avLst/>
              <a:gdLst>
                <a:gd name="connsiteX0" fmla="*/ 126753 w 126753"/>
                <a:gd name="connsiteY0" fmla="*/ 44924 h 113703"/>
                <a:gd name="connsiteX1" fmla="*/ 53862 w 126753"/>
                <a:gd name="connsiteY1" fmla="*/ 0 h 113703"/>
                <a:gd name="connsiteX2" fmla="*/ 0 w 126753"/>
                <a:gd name="connsiteY2" fmla="*/ 0 h 113703"/>
                <a:gd name="connsiteX3" fmla="*/ 7338 w 126753"/>
                <a:gd name="connsiteY3" fmla="*/ 49508 h 113703"/>
                <a:gd name="connsiteX4" fmla="*/ 60051 w 126753"/>
                <a:gd name="connsiteY4" fmla="*/ 113685 h 113703"/>
                <a:gd name="connsiteX5" fmla="*/ 61200 w 126753"/>
                <a:gd name="connsiteY5" fmla="*/ 112768 h 113703"/>
                <a:gd name="connsiteX6" fmla="*/ 60513 w 126753"/>
                <a:gd name="connsiteY6" fmla="*/ 111852 h 113703"/>
                <a:gd name="connsiteX7" fmla="*/ 33467 w 126753"/>
                <a:gd name="connsiteY7" fmla="*/ 46758 h 113703"/>
                <a:gd name="connsiteX8" fmla="*/ 30026 w 126753"/>
                <a:gd name="connsiteY8" fmla="*/ 24296 h 113703"/>
                <a:gd name="connsiteX9" fmla="*/ 60738 w 126753"/>
                <a:gd name="connsiteY9" fmla="*/ 24296 h 113703"/>
                <a:gd name="connsiteX10" fmla="*/ 124917 w 126753"/>
                <a:gd name="connsiteY10" fmla="*/ 45612 h 113703"/>
                <a:gd name="connsiteX11" fmla="*/ 125835 w 126753"/>
                <a:gd name="connsiteY11" fmla="*/ 46070 h 113703"/>
                <a:gd name="connsiteX12" fmla="*/ 126753 w 126753"/>
                <a:gd name="connsiteY12" fmla="*/ 45153 h 113703"/>
                <a:gd name="connsiteX13" fmla="*/ 126753 w 126753"/>
                <a:gd name="connsiteY13" fmla="*/ 44924 h 113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753" h="113703">
                  <a:moveTo>
                    <a:pt x="126753" y="44924"/>
                  </a:moveTo>
                  <a:cubicBezTo>
                    <a:pt x="119877" y="18566"/>
                    <a:pt x="98557" y="0"/>
                    <a:pt x="53862" y="0"/>
                  </a:cubicBezTo>
                  <a:lnTo>
                    <a:pt x="0" y="0"/>
                  </a:lnTo>
                  <a:lnTo>
                    <a:pt x="7338" y="49508"/>
                  </a:lnTo>
                  <a:cubicBezTo>
                    <a:pt x="12833" y="94203"/>
                    <a:pt x="29795" y="108414"/>
                    <a:pt x="60051" y="113685"/>
                  </a:cubicBezTo>
                  <a:cubicBezTo>
                    <a:pt x="60282" y="113685"/>
                    <a:pt x="61200" y="113914"/>
                    <a:pt x="61200" y="112768"/>
                  </a:cubicBezTo>
                  <a:cubicBezTo>
                    <a:pt x="61200" y="112310"/>
                    <a:pt x="60969" y="112081"/>
                    <a:pt x="60513" y="111852"/>
                  </a:cubicBezTo>
                  <a:cubicBezTo>
                    <a:pt x="40111" y="103371"/>
                    <a:pt x="37819" y="75179"/>
                    <a:pt x="33467" y="46758"/>
                  </a:cubicBezTo>
                  <a:lnTo>
                    <a:pt x="30026" y="24296"/>
                  </a:lnTo>
                  <a:lnTo>
                    <a:pt x="60738" y="24296"/>
                  </a:lnTo>
                  <a:cubicBezTo>
                    <a:pt x="89159" y="24296"/>
                    <a:pt x="110935" y="23837"/>
                    <a:pt x="124917" y="45612"/>
                  </a:cubicBezTo>
                  <a:cubicBezTo>
                    <a:pt x="125148" y="45841"/>
                    <a:pt x="125373" y="46070"/>
                    <a:pt x="125835" y="46070"/>
                  </a:cubicBezTo>
                  <a:cubicBezTo>
                    <a:pt x="126291" y="46070"/>
                    <a:pt x="126753" y="45612"/>
                    <a:pt x="126753" y="45153"/>
                  </a:cubicBezTo>
                  <a:cubicBezTo>
                    <a:pt x="126753" y="44924"/>
                    <a:pt x="126753" y="44924"/>
                    <a:pt x="126753" y="44924"/>
                  </a:cubicBezTo>
                  <a:close/>
                </a:path>
              </a:pathLst>
            </a:custGeom>
            <a:solidFill>
              <a:srgbClr val="5FAF2D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D2D84D3D-F1C2-FBD6-62C4-F6D6DD50E56A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6681792" y="1598893"/>
            <a:ext cx="4924672" cy="307777"/>
          </a:xfrm>
          <a:noFill/>
        </p:spPr>
        <p:txBody>
          <a:bodyPr vert="horz" wrap="square" lIns="0" tIns="45720" rIns="91440" bIns="45720" rtlCol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lang="en-US" sz="1400">
                <a:solidFill>
                  <a:schemeClr val="tx1"/>
                </a:solidFill>
                <a:latin typeface="+mn-lt"/>
              </a:defRPr>
            </a:lvl1pPr>
          </a:lstStyle>
          <a:p>
            <a:pPr marL="114300" lvl="0" indent="-342900">
              <a:spcBef>
                <a:spcPct val="0"/>
              </a:spcBef>
            </a:pPr>
            <a:endParaRPr lang="en-US" dirty="0"/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CFEE7793-28BA-44CE-9178-111AF7B33C73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5799385" y="1144021"/>
            <a:ext cx="950400" cy="707886"/>
          </a:xfrm>
          <a:noFill/>
        </p:spPr>
        <p:txBody>
          <a:bodyPr vert="horz" wrap="square" lIns="0" tIns="45720" rIns="91440" bIns="45720" rtlCol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lang="en-US" sz="4000">
                <a:solidFill>
                  <a:schemeClr val="accent1"/>
                </a:solidFill>
                <a:latin typeface="+mj-lt"/>
              </a:defRPr>
            </a:lvl1pPr>
          </a:lstStyle>
          <a:p>
            <a:pPr marL="114300" lvl="0" indent="-342900">
              <a:spcBef>
                <a:spcPct val="0"/>
              </a:spcBef>
            </a:pPr>
            <a:r>
              <a:rPr lang="en-US" dirty="0"/>
              <a:t>#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3E4C0803-7F0A-44D9-B102-2A85718A785C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5799385" y="2407186"/>
            <a:ext cx="950400" cy="707886"/>
          </a:xfrm>
          <a:noFill/>
        </p:spPr>
        <p:txBody>
          <a:bodyPr vert="horz" wrap="square" lIns="0" tIns="45720" rIns="91440" bIns="45720" rtlCol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lang="en-US" sz="4000">
                <a:solidFill>
                  <a:schemeClr val="accent1"/>
                </a:solidFill>
                <a:latin typeface="+mj-lt"/>
              </a:defRPr>
            </a:lvl1pPr>
          </a:lstStyle>
          <a:p>
            <a:pPr marL="114300" lvl="0" indent="-342900">
              <a:spcBef>
                <a:spcPct val="0"/>
              </a:spcBef>
            </a:pPr>
            <a:r>
              <a:rPr lang="en-US" dirty="0"/>
              <a:t>#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8BFF58E6-4573-95FA-8E77-4DF4CB3009DF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5799385" y="3649068"/>
            <a:ext cx="950400" cy="707886"/>
          </a:xfrm>
          <a:noFill/>
        </p:spPr>
        <p:txBody>
          <a:bodyPr vert="horz" wrap="square" lIns="0" tIns="45720" rIns="91440" bIns="45720" rtlCol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lang="en-US" sz="4000">
                <a:solidFill>
                  <a:schemeClr val="accent1"/>
                </a:solidFill>
                <a:latin typeface="+mj-lt"/>
              </a:defRPr>
            </a:lvl1pPr>
          </a:lstStyle>
          <a:p>
            <a:pPr marL="114300" lvl="0" indent="-342900">
              <a:spcBef>
                <a:spcPct val="0"/>
              </a:spcBef>
            </a:pPr>
            <a:r>
              <a:rPr lang="en-US" dirty="0"/>
              <a:t>#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C43D9AFB-DB1C-2D54-DE2A-8063812D9366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5799385" y="4906190"/>
            <a:ext cx="950400" cy="707886"/>
          </a:xfrm>
          <a:noFill/>
        </p:spPr>
        <p:txBody>
          <a:bodyPr vert="horz" wrap="square" lIns="0" tIns="45720" rIns="91440" bIns="45720" rtlCol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lang="en-US" sz="4000">
                <a:solidFill>
                  <a:schemeClr val="accent1"/>
                </a:solidFill>
                <a:latin typeface="+mj-lt"/>
              </a:defRPr>
            </a:lvl1pPr>
          </a:lstStyle>
          <a:p>
            <a:pPr marL="114300" lvl="0" indent="-342900">
              <a:spcBef>
                <a:spcPct val="0"/>
              </a:spcBef>
            </a:pPr>
            <a:r>
              <a:rPr lang="en-US" dirty="0"/>
              <a:t>#</a:t>
            </a: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57866A9C-480C-126C-14AD-D58273A893F6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6681792" y="2461904"/>
            <a:ext cx="4924672" cy="369332"/>
          </a:xfrm>
          <a:noFill/>
        </p:spPr>
        <p:txBody>
          <a:bodyPr vert="horz" wrap="square" lIns="0" tIns="45720" rIns="91440" bIns="45720" rtlCol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lang="en-US" sz="1800">
                <a:solidFill>
                  <a:schemeClr val="tx1"/>
                </a:solidFill>
                <a:latin typeface="+mj-lt"/>
              </a:defRPr>
            </a:lvl1pPr>
          </a:lstStyle>
          <a:p>
            <a:pPr marL="114300" lvl="0" indent="-342900">
              <a:spcBef>
                <a:spcPct val="0"/>
              </a:spcBef>
            </a:pPr>
            <a:endParaRPr lang="en-US" dirty="0"/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F91C9749-B5F5-38CB-1953-67707B25D60F}"/>
              </a:ext>
            </a:extLst>
          </p:cNvPr>
          <p:cNvSpPr>
            <a:spLocks noGrp="1"/>
          </p:cNvSpPr>
          <p:nvPr>
            <p:ph type="body" sz="half" idx="26"/>
          </p:nvPr>
        </p:nvSpPr>
        <p:spPr>
          <a:xfrm>
            <a:off x="6681792" y="2847869"/>
            <a:ext cx="4924672" cy="307777"/>
          </a:xfrm>
          <a:noFill/>
        </p:spPr>
        <p:txBody>
          <a:bodyPr vert="horz" wrap="square" lIns="0" tIns="45720" rIns="91440" bIns="45720" rtlCol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lang="en-US" sz="1400">
                <a:solidFill>
                  <a:schemeClr val="tx1"/>
                </a:solidFill>
                <a:latin typeface="+mn-lt"/>
              </a:defRPr>
            </a:lvl1pPr>
          </a:lstStyle>
          <a:p>
            <a:pPr marL="114300" lvl="0" indent="-342900">
              <a:spcBef>
                <a:spcPct val="0"/>
              </a:spcBef>
            </a:pPr>
            <a:endParaRPr lang="en-US" dirty="0"/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5BBC5754-8CCA-15C6-D55F-47E1631EC533}"/>
              </a:ext>
            </a:extLst>
          </p:cNvPr>
          <p:cNvSpPr>
            <a:spLocks noGrp="1"/>
          </p:cNvSpPr>
          <p:nvPr>
            <p:ph type="body" sz="half" idx="27"/>
          </p:nvPr>
        </p:nvSpPr>
        <p:spPr>
          <a:xfrm>
            <a:off x="6681792" y="3710880"/>
            <a:ext cx="4924672" cy="369332"/>
          </a:xfrm>
          <a:noFill/>
        </p:spPr>
        <p:txBody>
          <a:bodyPr vert="horz" wrap="square" lIns="0" tIns="45720" rIns="91440" bIns="45720" rtlCol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lang="en-US" sz="1800">
                <a:solidFill>
                  <a:schemeClr val="tx1"/>
                </a:solidFill>
                <a:latin typeface="+mj-lt"/>
              </a:defRPr>
            </a:lvl1pPr>
          </a:lstStyle>
          <a:p>
            <a:pPr marL="114300" lvl="0" indent="-342900">
              <a:spcBef>
                <a:spcPct val="0"/>
              </a:spcBef>
            </a:pPr>
            <a:endParaRPr lang="en-US" dirty="0"/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B00DA419-076C-2585-E948-C2CC30BF6796}"/>
              </a:ext>
            </a:extLst>
          </p:cNvPr>
          <p:cNvSpPr>
            <a:spLocks noGrp="1"/>
          </p:cNvSpPr>
          <p:nvPr>
            <p:ph type="body" sz="half" idx="28"/>
          </p:nvPr>
        </p:nvSpPr>
        <p:spPr>
          <a:xfrm>
            <a:off x="6681792" y="4096845"/>
            <a:ext cx="4924672" cy="307777"/>
          </a:xfrm>
          <a:noFill/>
        </p:spPr>
        <p:txBody>
          <a:bodyPr vert="horz" wrap="square" lIns="0" tIns="45720" rIns="91440" bIns="45720" rtlCol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lang="en-US" sz="1400">
                <a:solidFill>
                  <a:schemeClr val="tx1"/>
                </a:solidFill>
                <a:latin typeface="+mn-lt"/>
              </a:defRPr>
            </a:lvl1pPr>
          </a:lstStyle>
          <a:p>
            <a:pPr marL="114300" lvl="0" indent="-342900">
              <a:spcBef>
                <a:spcPct val="0"/>
              </a:spcBef>
            </a:pPr>
            <a:endParaRPr lang="en-US" dirty="0"/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BE5F7B4C-C552-0E06-1A2F-2BAE10FE6027}"/>
              </a:ext>
            </a:extLst>
          </p:cNvPr>
          <p:cNvSpPr>
            <a:spLocks noGrp="1"/>
          </p:cNvSpPr>
          <p:nvPr>
            <p:ph type="body" sz="half" idx="29"/>
          </p:nvPr>
        </p:nvSpPr>
        <p:spPr>
          <a:xfrm>
            <a:off x="6681792" y="4959857"/>
            <a:ext cx="4924672" cy="369332"/>
          </a:xfrm>
          <a:noFill/>
        </p:spPr>
        <p:txBody>
          <a:bodyPr vert="horz" wrap="square" lIns="0" tIns="45720" rIns="91440" bIns="45720" rtlCol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lang="en-US" sz="1800">
                <a:solidFill>
                  <a:schemeClr val="tx1"/>
                </a:solidFill>
                <a:latin typeface="+mj-lt"/>
              </a:defRPr>
            </a:lvl1pPr>
          </a:lstStyle>
          <a:p>
            <a:pPr marL="114300" lvl="0" indent="-342900">
              <a:spcBef>
                <a:spcPct val="0"/>
              </a:spcBef>
            </a:pPr>
            <a:endParaRPr lang="en-US" dirty="0"/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8330BD0E-30FE-E9BE-2FD8-9659D3D17A64}"/>
              </a:ext>
            </a:extLst>
          </p:cNvPr>
          <p:cNvSpPr>
            <a:spLocks noGrp="1"/>
          </p:cNvSpPr>
          <p:nvPr>
            <p:ph type="body" sz="half" idx="30"/>
          </p:nvPr>
        </p:nvSpPr>
        <p:spPr>
          <a:xfrm>
            <a:off x="6681792" y="5345822"/>
            <a:ext cx="4924672" cy="307777"/>
          </a:xfrm>
          <a:noFill/>
        </p:spPr>
        <p:txBody>
          <a:bodyPr vert="horz" wrap="square" lIns="0" tIns="45720" rIns="91440" bIns="45720" rtlCol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lang="en-US" sz="1400">
                <a:solidFill>
                  <a:schemeClr val="tx1"/>
                </a:solidFill>
                <a:latin typeface="+mn-lt"/>
              </a:defRPr>
            </a:lvl1pPr>
          </a:lstStyle>
          <a:p>
            <a:pPr marL="114300" lvl="0" indent="-342900"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6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блоков текс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63E95098-F4E4-B0F1-9B19-784BC62F0ADA}"/>
              </a:ext>
            </a:extLst>
          </p:cNvPr>
          <p:cNvSpPr/>
          <p:nvPr userDrawn="1"/>
        </p:nvSpPr>
        <p:spPr>
          <a:xfrm>
            <a:off x="0" y="1006997"/>
            <a:ext cx="4847001" cy="5851003"/>
          </a:xfrm>
          <a:custGeom>
            <a:avLst/>
            <a:gdLst>
              <a:gd name="connsiteX0" fmla="*/ 1226250 w 4847001"/>
              <a:gd name="connsiteY0" fmla="*/ 0 h 5851003"/>
              <a:gd name="connsiteX1" fmla="*/ 4847001 w 4847001"/>
              <a:gd name="connsiteY1" fmla="*/ 3620751 h 5851003"/>
              <a:gd name="connsiteX2" fmla="*/ 4228634 w 4847001"/>
              <a:gd name="connsiteY2" fmla="*/ 5645148 h 5851003"/>
              <a:gd name="connsiteX3" fmla="*/ 4074698 w 4847001"/>
              <a:gd name="connsiteY3" fmla="*/ 5851003 h 5851003"/>
              <a:gd name="connsiteX4" fmla="*/ 0 w 4847001"/>
              <a:gd name="connsiteY4" fmla="*/ 5851003 h 5851003"/>
              <a:gd name="connsiteX5" fmla="*/ 0 w 4847001"/>
              <a:gd name="connsiteY5" fmla="*/ 213384 h 5851003"/>
              <a:gd name="connsiteX6" fmla="*/ 149549 w 4847001"/>
              <a:gd name="connsiteY6" fmla="*/ 162782 h 5851003"/>
              <a:gd name="connsiteX7" fmla="*/ 1226250 w 4847001"/>
              <a:gd name="connsiteY7" fmla="*/ 0 h 585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47001" h="5851003">
                <a:moveTo>
                  <a:pt x="1226250" y="0"/>
                </a:moveTo>
                <a:cubicBezTo>
                  <a:pt x="3225936" y="0"/>
                  <a:pt x="4847001" y="1621065"/>
                  <a:pt x="4847001" y="3620751"/>
                </a:cubicBezTo>
                <a:cubicBezTo>
                  <a:pt x="4847001" y="4370633"/>
                  <a:pt x="4619039" y="5067272"/>
                  <a:pt x="4228634" y="5645148"/>
                </a:cubicBezTo>
                <a:lnTo>
                  <a:pt x="4074698" y="5851003"/>
                </a:lnTo>
                <a:lnTo>
                  <a:pt x="0" y="5851003"/>
                </a:lnTo>
                <a:lnTo>
                  <a:pt x="0" y="213384"/>
                </a:lnTo>
                <a:lnTo>
                  <a:pt x="149549" y="162782"/>
                </a:lnTo>
                <a:cubicBezTo>
                  <a:pt x="489679" y="56991"/>
                  <a:pt x="851309" y="0"/>
                  <a:pt x="1226250" y="0"/>
                </a:cubicBezTo>
                <a:close/>
              </a:path>
            </a:pathLst>
          </a:custGeom>
          <a:solidFill>
            <a:srgbClr val="0088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7F87F40-87E1-9C5E-EFA0-AFD47DFC9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254" y="2598004"/>
            <a:ext cx="3242370" cy="1754326"/>
          </a:xfrm>
          <a:noFill/>
        </p:spPr>
        <p:txBody>
          <a:bodyPr wrap="square"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latin typeface="Manrope bold" pitchFamily="2" charset="0"/>
                <a:ea typeface="+mn-ea"/>
                <a:cs typeface="+mn-cs"/>
              </a:rPr>
              <a:t>Click to edit Master title style</a:t>
            </a:r>
            <a:endParaRPr lang="ru-RU" sz="4000" dirty="0">
              <a:solidFill>
                <a:schemeClr val="bg1"/>
              </a:solidFill>
              <a:latin typeface="Manrope bold" pitchFamily="2" charset="0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658B607-77AB-FD47-48E1-4ADBE5514F86}"/>
              </a:ext>
            </a:extLst>
          </p:cNvPr>
          <p:cNvSpPr/>
          <p:nvPr userDrawn="1"/>
        </p:nvSpPr>
        <p:spPr>
          <a:xfrm>
            <a:off x="2924977" y="1315624"/>
            <a:ext cx="7797843" cy="864000"/>
          </a:xfrm>
          <a:prstGeom prst="roundRect">
            <a:avLst>
              <a:gd name="adj" fmla="val 50000"/>
            </a:avLst>
          </a:prstGeom>
          <a:solidFill>
            <a:srgbClr val="DBF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723EB87-E329-5C75-AC9D-19D5925C6141}"/>
              </a:ext>
            </a:extLst>
          </p:cNvPr>
          <p:cNvSpPr/>
          <p:nvPr userDrawn="1"/>
        </p:nvSpPr>
        <p:spPr>
          <a:xfrm>
            <a:off x="3835868" y="2339947"/>
            <a:ext cx="7406107" cy="864000"/>
          </a:xfrm>
          <a:prstGeom prst="roundRect">
            <a:avLst>
              <a:gd name="adj" fmla="val 50000"/>
            </a:avLst>
          </a:prstGeom>
          <a:solidFill>
            <a:srgbClr val="DBF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BD85995-C976-1FB5-7DDD-87A5262F3BDF}"/>
              </a:ext>
            </a:extLst>
          </p:cNvPr>
          <p:cNvSpPr/>
          <p:nvPr userDrawn="1"/>
        </p:nvSpPr>
        <p:spPr>
          <a:xfrm>
            <a:off x="4259891" y="3364270"/>
            <a:ext cx="7346574" cy="864000"/>
          </a:xfrm>
          <a:prstGeom prst="roundRect">
            <a:avLst>
              <a:gd name="adj" fmla="val 50000"/>
            </a:avLst>
          </a:prstGeom>
          <a:solidFill>
            <a:srgbClr val="DBF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3FEF243E-2F16-640C-5DE3-FE22D8DB65E3}"/>
              </a:ext>
            </a:extLst>
          </p:cNvPr>
          <p:cNvSpPr/>
          <p:nvPr userDrawn="1"/>
        </p:nvSpPr>
        <p:spPr>
          <a:xfrm>
            <a:off x="4421366" y="4388593"/>
            <a:ext cx="6842384" cy="864000"/>
          </a:xfrm>
          <a:prstGeom prst="roundRect">
            <a:avLst>
              <a:gd name="adj" fmla="val 50000"/>
            </a:avLst>
          </a:prstGeom>
          <a:solidFill>
            <a:srgbClr val="DBF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998C9A0-11FF-EBFB-2B1D-CCE1DC53DD97}"/>
              </a:ext>
            </a:extLst>
          </p:cNvPr>
          <p:cNvSpPr/>
          <p:nvPr userDrawn="1"/>
        </p:nvSpPr>
        <p:spPr>
          <a:xfrm>
            <a:off x="4195264" y="5412917"/>
            <a:ext cx="6713070" cy="864000"/>
          </a:xfrm>
          <a:prstGeom prst="roundRect">
            <a:avLst>
              <a:gd name="adj" fmla="val 50000"/>
            </a:avLst>
          </a:prstGeom>
          <a:solidFill>
            <a:srgbClr val="DBF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F3BD568-DF8F-855A-4F00-E7100F72E547}"/>
              </a:ext>
            </a:extLst>
          </p:cNvPr>
          <p:cNvSpPr/>
          <p:nvPr userDrawn="1"/>
        </p:nvSpPr>
        <p:spPr>
          <a:xfrm>
            <a:off x="3036891" y="1423624"/>
            <a:ext cx="648000" cy="64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C28FD0F-95D4-8CAD-8A29-67D64D74AF39}"/>
              </a:ext>
            </a:extLst>
          </p:cNvPr>
          <p:cNvSpPr/>
          <p:nvPr userDrawn="1"/>
        </p:nvSpPr>
        <p:spPr>
          <a:xfrm>
            <a:off x="3947782" y="2447947"/>
            <a:ext cx="648000" cy="64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DE8536D-0176-2FE2-E86A-81EDA1A3A1C6}"/>
              </a:ext>
            </a:extLst>
          </p:cNvPr>
          <p:cNvSpPr/>
          <p:nvPr userDrawn="1"/>
        </p:nvSpPr>
        <p:spPr>
          <a:xfrm>
            <a:off x="4371804" y="3472270"/>
            <a:ext cx="648000" cy="64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35D3E6A-9731-9DA5-D28B-B3992986A9EF}"/>
              </a:ext>
            </a:extLst>
          </p:cNvPr>
          <p:cNvSpPr/>
          <p:nvPr userDrawn="1"/>
        </p:nvSpPr>
        <p:spPr>
          <a:xfrm>
            <a:off x="4533279" y="4496593"/>
            <a:ext cx="648000" cy="64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3A37BA6-C0F5-2436-288D-AD32E9128001}"/>
              </a:ext>
            </a:extLst>
          </p:cNvPr>
          <p:cNvSpPr/>
          <p:nvPr userDrawn="1"/>
        </p:nvSpPr>
        <p:spPr>
          <a:xfrm>
            <a:off x="4307178" y="5520917"/>
            <a:ext cx="648000" cy="64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47887B-E3DC-429C-9FC9-F367D61AD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79411" y="6356350"/>
            <a:ext cx="2743200" cy="365125"/>
          </a:xfrm>
        </p:spPr>
        <p:txBody>
          <a:bodyPr/>
          <a:lstStyle/>
          <a:p>
            <a:fld id="{1D41C7BD-C484-49EB-A7F4-79A7D48E10F6}" type="slidenum">
              <a:rPr lang="ru-RU" smtClean="0"/>
              <a:t>‹#›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DE0D1B-33BE-EDD7-B4EF-DF0C010AC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1456" y="414033"/>
            <a:ext cx="5760000" cy="230400"/>
          </a:xfrm>
        </p:spPr>
        <p:txBody>
          <a:bodyPr/>
          <a:lstStyle>
            <a:lvl1pPr algn="l">
              <a:defRPr sz="1000" spc="5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EEA4A45-3C4D-F81E-2891-7BD8FAA1CAB0}"/>
              </a:ext>
            </a:extLst>
          </p:cNvPr>
          <p:cNvGrpSpPr/>
          <p:nvPr userDrawn="1"/>
        </p:nvGrpSpPr>
        <p:grpSpPr>
          <a:xfrm>
            <a:off x="10722827" y="456942"/>
            <a:ext cx="883637" cy="144583"/>
            <a:chOff x="10354404" y="1153536"/>
            <a:chExt cx="2080616" cy="340437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66174FE-3AE9-1CD1-9D91-C8128B00A1F1}"/>
                </a:ext>
              </a:extLst>
            </p:cNvPr>
            <p:cNvSpPr/>
            <p:nvPr/>
          </p:nvSpPr>
          <p:spPr>
            <a:xfrm>
              <a:off x="10477754" y="1153536"/>
              <a:ext cx="299331" cy="115932"/>
            </a:xfrm>
            <a:custGeom>
              <a:avLst/>
              <a:gdLst>
                <a:gd name="connsiteX0" fmla="*/ 299331 w 299331"/>
                <a:gd name="connsiteY0" fmla="*/ 0 h 115932"/>
                <a:gd name="connsiteX1" fmla="*/ 0 w 299331"/>
                <a:gd name="connsiteY1" fmla="*/ 0 h 115932"/>
                <a:gd name="connsiteX2" fmla="*/ 0 w 299331"/>
                <a:gd name="connsiteY2" fmla="*/ 115933 h 115932"/>
                <a:gd name="connsiteX3" fmla="*/ 299331 w 299331"/>
                <a:gd name="connsiteY3" fmla="*/ 115933 h 115932"/>
                <a:gd name="connsiteX4" fmla="*/ 299331 w 299331"/>
                <a:gd name="connsiteY4" fmla="*/ 0 h 115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9331" h="115932">
                  <a:moveTo>
                    <a:pt x="299331" y="0"/>
                  </a:moveTo>
                  <a:lnTo>
                    <a:pt x="0" y="0"/>
                  </a:lnTo>
                  <a:lnTo>
                    <a:pt x="0" y="115933"/>
                  </a:lnTo>
                  <a:lnTo>
                    <a:pt x="299331" y="115933"/>
                  </a:lnTo>
                  <a:lnTo>
                    <a:pt x="299331" y="0"/>
                  </a:lnTo>
                  <a:close/>
                </a:path>
              </a:pathLst>
            </a:custGeom>
            <a:gradFill>
              <a:gsLst>
                <a:gs pos="0">
                  <a:srgbClr val="00F0FF"/>
                </a:gs>
                <a:gs pos="50000">
                  <a:srgbClr val="00BAFF"/>
                </a:gs>
                <a:gs pos="100000">
                  <a:srgbClr val="0184FF"/>
                </a:gs>
              </a:gsLst>
              <a:lin ang="1028483" scaled="1"/>
            </a:gra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DE5E191-E114-CFBD-503A-95DD76F1C5BF}"/>
                </a:ext>
              </a:extLst>
            </p:cNvPr>
            <p:cNvSpPr/>
            <p:nvPr/>
          </p:nvSpPr>
          <p:spPr>
            <a:xfrm>
              <a:off x="10354404" y="1153536"/>
              <a:ext cx="123367" cy="336507"/>
            </a:xfrm>
            <a:custGeom>
              <a:avLst/>
              <a:gdLst>
                <a:gd name="connsiteX0" fmla="*/ 0 w 123367"/>
                <a:gd name="connsiteY0" fmla="*/ 336508 h 336507"/>
                <a:gd name="connsiteX1" fmla="*/ 0 w 123367"/>
                <a:gd name="connsiteY1" fmla="*/ 116208 h 336507"/>
                <a:gd name="connsiteX2" fmla="*/ 123368 w 123367"/>
                <a:gd name="connsiteY2" fmla="*/ 0 h 336507"/>
                <a:gd name="connsiteX3" fmla="*/ 123368 w 123367"/>
                <a:gd name="connsiteY3" fmla="*/ 336508 h 336507"/>
                <a:gd name="connsiteX4" fmla="*/ 0 w 123367"/>
                <a:gd name="connsiteY4" fmla="*/ 336508 h 336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367" h="336507">
                  <a:moveTo>
                    <a:pt x="0" y="336508"/>
                  </a:moveTo>
                  <a:lnTo>
                    <a:pt x="0" y="116208"/>
                  </a:lnTo>
                  <a:lnTo>
                    <a:pt x="123368" y="0"/>
                  </a:lnTo>
                  <a:lnTo>
                    <a:pt x="123368" y="336508"/>
                  </a:lnTo>
                  <a:lnTo>
                    <a:pt x="0" y="336508"/>
                  </a:lnTo>
                  <a:close/>
                </a:path>
              </a:pathLst>
            </a:custGeom>
            <a:gradFill>
              <a:gsLst>
                <a:gs pos="0">
                  <a:srgbClr val="0184FF"/>
                </a:gs>
                <a:gs pos="50000">
                  <a:srgbClr val="1897F9"/>
                </a:gs>
                <a:gs pos="100000">
                  <a:srgbClr val="2FAAF4"/>
                </a:gs>
              </a:gsLst>
              <a:lin ang="16200000" scaled="1"/>
            </a:gra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9048665-CCAA-1DB9-0A5A-901E9F020BEC}"/>
                </a:ext>
              </a:extLst>
            </p:cNvPr>
            <p:cNvSpPr/>
            <p:nvPr/>
          </p:nvSpPr>
          <p:spPr>
            <a:xfrm>
              <a:off x="10777132" y="1153536"/>
              <a:ext cx="123644" cy="336507"/>
            </a:xfrm>
            <a:custGeom>
              <a:avLst/>
              <a:gdLst>
                <a:gd name="connsiteX0" fmla="*/ 123644 w 123644"/>
                <a:gd name="connsiteY0" fmla="*/ 336508 h 336507"/>
                <a:gd name="connsiteX1" fmla="*/ 123644 w 123644"/>
                <a:gd name="connsiteY1" fmla="*/ 116208 h 336507"/>
                <a:gd name="connsiteX2" fmla="*/ 0 w 123644"/>
                <a:gd name="connsiteY2" fmla="*/ 0 h 336507"/>
                <a:gd name="connsiteX3" fmla="*/ 0 w 123644"/>
                <a:gd name="connsiteY3" fmla="*/ 336508 h 336507"/>
                <a:gd name="connsiteX4" fmla="*/ 123644 w 123644"/>
                <a:gd name="connsiteY4" fmla="*/ 336508 h 336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644" h="336507">
                  <a:moveTo>
                    <a:pt x="123644" y="336508"/>
                  </a:moveTo>
                  <a:lnTo>
                    <a:pt x="123644" y="116208"/>
                  </a:lnTo>
                  <a:lnTo>
                    <a:pt x="0" y="0"/>
                  </a:lnTo>
                  <a:lnTo>
                    <a:pt x="0" y="336508"/>
                  </a:lnTo>
                  <a:lnTo>
                    <a:pt x="123644" y="336508"/>
                  </a:lnTo>
                  <a:close/>
                </a:path>
              </a:pathLst>
            </a:custGeom>
            <a:gradFill>
              <a:gsLst>
                <a:gs pos="17000">
                  <a:srgbClr val="0184FF"/>
                </a:gs>
                <a:gs pos="91000">
                  <a:srgbClr val="04BBE4"/>
                </a:gs>
              </a:gsLst>
              <a:lin ang="16200000" scaled="1"/>
            </a:gra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217BE19-3222-A2ED-0A10-D974AC513099}"/>
                </a:ext>
              </a:extLst>
            </p:cNvPr>
            <p:cNvSpPr/>
            <p:nvPr/>
          </p:nvSpPr>
          <p:spPr>
            <a:xfrm>
              <a:off x="11030427" y="1268756"/>
              <a:ext cx="214225" cy="219438"/>
            </a:xfrm>
            <a:custGeom>
              <a:avLst/>
              <a:gdLst>
                <a:gd name="connsiteX0" fmla="*/ 0 w 214225"/>
                <a:gd name="connsiteY0" fmla="*/ 0 h 219438"/>
                <a:gd name="connsiteX1" fmla="*/ 214226 w 214225"/>
                <a:gd name="connsiteY1" fmla="*/ 0 h 219438"/>
                <a:gd name="connsiteX2" fmla="*/ 214226 w 214225"/>
                <a:gd name="connsiteY2" fmla="*/ 219438 h 219438"/>
                <a:gd name="connsiteX3" fmla="*/ 152788 w 214225"/>
                <a:gd name="connsiteY3" fmla="*/ 219438 h 219438"/>
                <a:gd name="connsiteX4" fmla="*/ 152788 w 214225"/>
                <a:gd name="connsiteY4" fmla="*/ 57328 h 219438"/>
                <a:gd name="connsiteX5" fmla="*/ 61718 w 214225"/>
                <a:gd name="connsiteY5" fmla="*/ 57328 h 219438"/>
                <a:gd name="connsiteX6" fmla="*/ 61718 w 214225"/>
                <a:gd name="connsiteY6" fmla="*/ 219438 h 219438"/>
                <a:gd name="connsiteX7" fmla="*/ 275 w 214225"/>
                <a:gd name="connsiteY7" fmla="*/ 219438 h 219438"/>
                <a:gd name="connsiteX8" fmla="*/ 275 w 214225"/>
                <a:gd name="connsiteY8" fmla="*/ 0 h 219438"/>
                <a:gd name="connsiteX9" fmla="*/ 0 w 214225"/>
                <a:gd name="connsiteY9" fmla="*/ 0 h 21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225" h="219438">
                  <a:moveTo>
                    <a:pt x="0" y="0"/>
                  </a:moveTo>
                  <a:lnTo>
                    <a:pt x="214226" y="0"/>
                  </a:lnTo>
                  <a:lnTo>
                    <a:pt x="214226" y="219438"/>
                  </a:lnTo>
                  <a:lnTo>
                    <a:pt x="152788" y="219438"/>
                  </a:lnTo>
                  <a:lnTo>
                    <a:pt x="152788" y="57328"/>
                  </a:lnTo>
                  <a:lnTo>
                    <a:pt x="61718" y="57328"/>
                  </a:lnTo>
                  <a:lnTo>
                    <a:pt x="61718" y="219438"/>
                  </a:lnTo>
                  <a:lnTo>
                    <a:pt x="275" y="219438"/>
                  </a:lnTo>
                  <a:lnTo>
                    <a:pt x="2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A0F9E81-D68F-3C9A-136C-B504167A1A77}"/>
                </a:ext>
              </a:extLst>
            </p:cNvPr>
            <p:cNvSpPr/>
            <p:nvPr/>
          </p:nvSpPr>
          <p:spPr>
            <a:xfrm>
              <a:off x="11276714" y="1262999"/>
              <a:ext cx="239461" cy="230974"/>
            </a:xfrm>
            <a:custGeom>
              <a:avLst/>
              <a:gdLst>
                <a:gd name="connsiteX0" fmla="*/ 178018 w 239461"/>
                <a:gd name="connsiteY0" fmla="*/ 5760 h 230974"/>
                <a:gd name="connsiteX1" fmla="*/ 239461 w 239461"/>
                <a:gd name="connsiteY1" fmla="*/ 5760 h 230974"/>
                <a:gd name="connsiteX2" fmla="*/ 239461 w 239461"/>
                <a:gd name="connsiteY2" fmla="*/ 225199 h 230974"/>
                <a:gd name="connsiteX3" fmla="*/ 178018 w 239461"/>
                <a:gd name="connsiteY3" fmla="*/ 225199 h 230974"/>
                <a:gd name="connsiteX4" fmla="*/ 178018 w 239461"/>
                <a:gd name="connsiteY4" fmla="*/ 193654 h 230974"/>
                <a:gd name="connsiteX5" fmla="*/ 146475 w 239461"/>
                <a:gd name="connsiteY5" fmla="*/ 221359 h 230974"/>
                <a:gd name="connsiteX6" fmla="*/ 105602 w 239461"/>
                <a:gd name="connsiteY6" fmla="*/ 230959 h 230974"/>
                <a:gd name="connsiteX7" fmla="*/ 0 w 239461"/>
                <a:gd name="connsiteY7" fmla="*/ 116028 h 230974"/>
                <a:gd name="connsiteX8" fmla="*/ 106975 w 239461"/>
                <a:gd name="connsiteY8" fmla="*/ 0 h 230974"/>
                <a:gd name="connsiteX9" fmla="*/ 178018 w 239461"/>
                <a:gd name="connsiteY9" fmla="*/ 34836 h 230974"/>
                <a:gd name="connsiteX10" fmla="*/ 178018 w 239461"/>
                <a:gd name="connsiteY10" fmla="*/ 5760 h 230974"/>
                <a:gd name="connsiteX11" fmla="*/ 176100 w 239461"/>
                <a:gd name="connsiteY11" fmla="*/ 115754 h 230974"/>
                <a:gd name="connsiteX12" fmla="*/ 171985 w 239461"/>
                <a:gd name="connsiteY12" fmla="*/ 93536 h 230974"/>
                <a:gd name="connsiteX13" fmla="*/ 159639 w 239461"/>
                <a:gd name="connsiteY13" fmla="*/ 74609 h 230974"/>
                <a:gd name="connsiteX14" fmla="*/ 140985 w 239461"/>
                <a:gd name="connsiteY14" fmla="*/ 61991 h 230974"/>
                <a:gd name="connsiteX15" fmla="*/ 119047 w 239461"/>
                <a:gd name="connsiteY15" fmla="*/ 57328 h 230974"/>
                <a:gd name="connsiteX16" fmla="*/ 79273 w 239461"/>
                <a:gd name="connsiteY16" fmla="*/ 75158 h 230974"/>
                <a:gd name="connsiteX17" fmla="*/ 63086 w 239461"/>
                <a:gd name="connsiteY17" fmla="*/ 115754 h 230974"/>
                <a:gd name="connsiteX18" fmla="*/ 79548 w 239461"/>
                <a:gd name="connsiteY18" fmla="*/ 156076 h 230974"/>
                <a:gd name="connsiteX19" fmla="*/ 119590 w 239461"/>
                <a:gd name="connsiteY19" fmla="*/ 173631 h 230974"/>
                <a:gd name="connsiteX20" fmla="*/ 159914 w 239461"/>
                <a:gd name="connsiteY20" fmla="*/ 156350 h 230974"/>
                <a:gd name="connsiteX21" fmla="*/ 176100 w 239461"/>
                <a:gd name="connsiteY21" fmla="*/ 115754 h 230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39461" h="230974">
                  <a:moveTo>
                    <a:pt x="178018" y="5760"/>
                  </a:moveTo>
                  <a:lnTo>
                    <a:pt x="239461" y="5760"/>
                  </a:lnTo>
                  <a:lnTo>
                    <a:pt x="239461" y="225199"/>
                  </a:lnTo>
                  <a:lnTo>
                    <a:pt x="178018" y="225199"/>
                  </a:lnTo>
                  <a:lnTo>
                    <a:pt x="178018" y="193654"/>
                  </a:lnTo>
                  <a:cubicBezTo>
                    <a:pt x="169787" y="205175"/>
                    <a:pt x="159089" y="214775"/>
                    <a:pt x="146475" y="221359"/>
                  </a:cubicBezTo>
                  <a:cubicBezTo>
                    <a:pt x="133854" y="227941"/>
                    <a:pt x="119865" y="231233"/>
                    <a:pt x="105602" y="230959"/>
                  </a:cubicBezTo>
                  <a:cubicBezTo>
                    <a:pt x="44982" y="230959"/>
                    <a:pt x="0" y="184054"/>
                    <a:pt x="0" y="116028"/>
                  </a:cubicBezTo>
                  <a:cubicBezTo>
                    <a:pt x="0" y="48276"/>
                    <a:pt x="44158" y="0"/>
                    <a:pt x="106975" y="0"/>
                  </a:cubicBezTo>
                  <a:cubicBezTo>
                    <a:pt x="135227" y="0"/>
                    <a:pt x="163479" y="12344"/>
                    <a:pt x="178018" y="34836"/>
                  </a:cubicBezTo>
                  <a:lnTo>
                    <a:pt x="178018" y="5760"/>
                  </a:lnTo>
                  <a:close/>
                  <a:moveTo>
                    <a:pt x="176100" y="115754"/>
                  </a:moveTo>
                  <a:cubicBezTo>
                    <a:pt x="176100" y="108073"/>
                    <a:pt x="174727" y="100668"/>
                    <a:pt x="171985" y="93536"/>
                  </a:cubicBezTo>
                  <a:cubicBezTo>
                    <a:pt x="169243" y="86404"/>
                    <a:pt x="164853" y="80095"/>
                    <a:pt x="159639" y="74609"/>
                  </a:cubicBezTo>
                  <a:cubicBezTo>
                    <a:pt x="154431" y="69123"/>
                    <a:pt x="148117" y="65009"/>
                    <a:pt x="140985" y="61991"/>
                  </a:cubicBezTo>
                  <a:cubicBezTo>
                    <a:pt x="134128" y="58974"/>
                    <a:pt x="126447" y="57603"/>
                    <a:pt x="119047" y="57328"/>
                  </a:cubicBezTo>
                  <a:cubicBezTo>
                    <a:pt x="103959" y="57877"/>
                    <a:pt x="89696" y="64186"/>
                    <a:pt x="79273" y="75158"/>
                  </a:cubicBezTo>
                  <a:cubicBezTo>
                    <a:pt x="68850" y="86130"/>
                    <a:pt x="63086" y="100668"/>
                    <a:pt x="63086" y="115754"/>
                  </a:cubicBezTo>
                  <a:cubicBezTo>
                    <a:pt x="63086" y="130840"/>
                    <a:pt x="69119" y="145378"/>
                    <a:pt x="79548" y="156076"/>
                  </a:cubicBezTo>
                  <a:cubicBezTo>
                    <a:pt x="89970" y="166773"/>
                    <a:pt x="104509" y="173082"/>
                    <a:pt x="119590" y="173631"/>
                  </a:cubicBezTo>
                  <a:cubicBezTo>
                    <a:pt x="134678" y="173357"/>
                    <a:pt x="149216" y="167047"/>
                    <a:pt x="159914" y="156350"/>
                  </a:cubicBezTo>
                  <a:cubicBezTo>
                    <a:pt x="170062" y="145378"/>
                    <a:pt x="176100" y="130840"/>
                    <a:pt x="176100" y="115754"/>
                  </a:cubicBez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A6EDDB0-7568-3902-A52F-9694810E91B5}"/>
                </a:ext>
              </a:extLst>
            </p:cNvPr>
            <p:cNvSpPr/>
            <p:nvPr/>
          </p:nvSpPr>
          <p:spPr>
            <a:xfrm>
              <a:off x="11558734" y="1268756"/>
              <a:ext cx="217241" cy="219438"/>
            </a:xfrm>
            <a:custGeom>
              <a:avLst/>
              <a:gdLst>
                <a:gd name="connsiteX0" fmla="*/ 142084 w 217241"/>
                <a:gd name="connsiteY0" fmla="*/ 219438 h 219438"/>
                <a:gd name="connsiteX1" fmla="*/ 93262 w 217241"/>
                <a:gd name="connsiteY1" fmla="*/ 139618 h 219438"/>
                <a:gd name="connsiteX2" fmla="*/ 59520 w 217241"/>
                <a:gd name="connsiteY2" fmla="*/ 139618 h 219438"/>
                <a:gd name="connsiteX3" fmla="*/ 59520 w 217241"/>
                <a:gd name="connsiteY3" fmla="*/ 219438 h 219438"/>
                <a:gd name="connsiteX4" fmla="*/ 0 w 217241"/>
                <a:gd name="connsiteY4" fmla="*/ 219438 h 219438"/>
                <a:gd name="connsiteX5" fmla="*/ 0 w 217241"/>
                <a:gd name="connsiteY5" fmla="*/ 0 h 219438"/>
                <a:gd name="connsiteX6" fmla="*/ 59520 w 217241"/>
                <a:gd name="connsiteY6" fmla="*/ 0 h 219438"/>
                <a:gd name="connsiteX7" fmla="*/ 59520 w 217241"/>
                <a:gd name="connsiteY7" fmla="*/ 87227 h 219438"/>
                <a:gd name="connsiteX8" fmla="*/ 91338 w 217241"/>
                <a:gd name="connsiteY8" fmla="*/ 87227 h 219438"/>
                <a:gd name="connsiteX9" fmla="*/ 141535 w 217241"/>
                <a:gd name="connsiteY9" fmla="*/ 274 h 219438"/>
                <a:gd name="connsiteX10" fmla="*/ 209286 w 217241"/>
                <a:gd name="connsiteY10" fmla="*/ 274 h 219438"/>
                <a:gd name="connsiteX11" fmla="*/ 144008 w 217241"/>
                <a:gd name="connsiteY11" fmla="*/ 108622 h 219438"/>
                <a:gd name="connsiteX12" fmla="*/ 217242 w 217241"/>
                <a:gd name="connsiteY12" fmla="*/ 219438 h 219438"/>
                <a:gd name="connsiteX13" fmla="*/ 142084 w 217241"/>
                <a:gd name="connsiteY13" fmla="*/ 219438 h 21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7241" h="219438">
                  <a:moveTo>
                    <a:pt x="142084" y="219438"/>
                  </a:moveTo>
                  <a:lnTo>
                    <a:pt x="93262" y="139618"/>
                  </a:lnTo>
                  <a:lnTo>
                    <a:pt x="59520" y="139618"/>
                  </a:lnTo>
                  <a:lnTo>
                    <a:pt x="59520" y="219438"/>
                  </a:lnTo>
                  <a:lnTo>
                    <a:pt x="0" y="219438"/>
                  </a:lnTo>
                  <a:lnTo>
                    <a:pt x="0" y="0"/>
                  </a:lnTo>
                  <a:lnTo>
                    <a:pt x="59520" y="0"/>
                  </a:lnTo>
                  <a:lnTo>
                    <a:pt x="59520" y="87227"/>
                  </a:lnTo>
                  <a:lnTo>
                    <a:pt x="91338" y="87227"/>
                  </a:lnTo>
                  <a:lnTo>
                    <a:pt x="141535" y="274"/>
                  </a:lnTo>
                  <a:lnTo>
                    <a:pt x="209286" y="274"/>
                  </a:lnTo>
                  <a:lnTo>
                    <a:pt x="144008" y="108622"/>
                  </a:lnTo>
                  <a:lnTo>
                    <a:pt x="217242" y="219438"/>
                  </a:lnTo>
                  <a:lnTo>
                    <a:pt x="142084" y="219438"/>
                  </a:ln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7C57E5A-6136-C67B-A1C0-6120B520C45A}"/>
                </a:ext>
              </a:extLst>
            </p:cNvPr>
            <p:cNvSpPr/>
            <p:nvPr/>
          </p:nvSpPr>
          <p:spPr>
            <a:xfrm>
              <a:off x="11771598" y="1263548"/>
              <a:ext cx="230753" cy="230410"/>
            </a:xfrm>
            <a:custGeom>
              <a:avLst/>
              <a:gdLst>
                <a:gd name="connsiteX0" fmla="*/ 229588 w 230753"/>
                <a:gd name="connsiteY0" fmla="*/ 134955 h 230410"/>
                <a:gd name="connsiteX1" fmla="*/ 64735 w 230753"/>
                <a:gd name="connsiteY1" fmla="*/ 134955 h 230410"/>
                <a:gd name="connsiteX2" fmla="*/ 120964 w 230753"/>
                <a:gd name="connsiteY2" fmla="*/ 175825 h 230410"/>
                <a:gd name="connsiteX3" fmla="*/ 152507 w 230753"/>
                <a:gd name="connsiteY3" fmla="*/ 168968 h 230410"/>
                <a:gd name="connsiteX4" fmla="*/ 178567 w 230753"/>
                <a:gd name="connsiteY4" fmla="*/ 150041 h 230410"/>
                <a:gd name="connsiteX5" fmla="*/ 214226 w 230753"/>
                <a:gd name="connsiteY5" fmla="*/ 186248 h 230410"/>
                <a:gd name="connsiteX6" fmla="*/ 117123 w 230753"/>
                <a:gd name="connsiteY6" fmla="*/ 230410 h 230410"/>
                <a:gd name="connsiteX7" fmla="*/ 0 w 230753"/>
                <a:gd name="connsiteY7" fmla="*/ 115479 h 230410"/>
                <a:gd name="connsiteX8" fmla="*/ 116574 w 230753"/>
                <a:gd name="connsiteY8" fmla="*/ 0 h 230410"/>
                <a:gd name="connsiteX9" fmla="*/ 230681 w 230753"/>
                <a:gd name="connsiteY9" fmla="*/ 111913 h 230410"/>
                <a:gd name="connsiteX10" fmla="*/ 229588 w 230753"/>
                <a:gd name="connsiteY10" fmla="*/ 134955 h 230410"/>
                <a:gd name="connsiteX11" fmla="*/ 168969 w 230753"/>
                <a:gd name="connsiteY11" fmla="*/ 94907 h 230410"/>
                <a:gd name="connsiteX12" fmla="*/ 118223 w 230753"/>
                <a:gd name="connsiteY12" fmla="*/ 52665 h 230410"/>
                <a:gd name="connsiteX13" fmla="*/ 64735 w 230753"/>
                <a:gd name="connsiteY13" fmla="*/ 94907 h 230410"/>
                <a:gd name="connsiteX14" fmla="*/ 168969 w 230753"/>
                <a:gd name="connsiteY14" fmla="*/ 94907 h 230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0753" h="230410">
                  <a:moveTo>
                    <a:pt x="229588" y="134955"/>
                  </a:moveTo>
                  <a:lnTo>
                    <a:pt x="64735" y="134955"/>
                  </a:lnTo>
                  <a:cubicBezTo>
                    <a:pt x="71317" y="160739"/>
                    <a:pt x="92163" y="175825"/>
                    <a:pt x="120964" y="175825"/>
                  </a:cubicBezTo>
                  <a:cubicBezTo>
                    <a:pt x="131936" y="175825"/>
                    <a:pt x="142634" y="173356"/>
                    <a:pt x="152507" y="168968"/>
                  </a:cubicBezTo>
                  <a:cubicBezTo>
                    <a:pt x="162387" y="164579"/>
                    <a:pt x="171435" y="157996"/>
                    <a:pt x="178567" y="150041"/>
                  </a:cubicBezTo>
                  <a:lnTo>
                    <a:pt x="214226" y="186248"/>
                  </a:lnTo>
                  <a:cubicBezTo>
                    <a:pt x="193655" y="213952"/>
                    <a:pt x="155523" y="230410"/>
                    <a:pt x="117123" y="230410"/>
                  </a:cubicBezTo>
                  <a:cubicBezTo>
                    <a:pt x="49372" y="230410"/>
                    <a:pt x="0" y="182957"/>
                    <a:pt x="0" y="115479"/>
                  </a:cubicBezTo>
                  <a:cubicBezTo>
                    <a:pt x="0" y="44436"/>
                    <a:pt x="54037" y="0"/>
                    <a:pt x="116574" y="0"/>
                  </a:cubicBezTo>
                  <a:cubicBezTo>
                    <a:pt x="179117" y="0"/>
                    <a:pt x="230681" y="44711"/>
                    <a:pt x="230681" y="111913"/>
                  </a:cubicBezTo>
                  <a:cubicBezTo>
                    <a:pt x="230956" y="117399"/>
                    <a:pt x="230412" y="125080"/>
                    <a:pt x="229588" y="134955"/>
                  </a:cubicBezTo>
                  <a:close/>
                  <a:moveTo>
                    <a:pt x="168969" y="94907"/>
                  </a:moveTo>
                  <a:cubicBezTo>
                    <a:pt x="167045" y="69123"/>
                    <a:pt x="145925" y="52665"/>
                    <a:pt x="118223" y="52665"/>
                  </a:cubicBezTo>
                  <a:cubicBezTo>
                    <a:pt x="92712" y="52665"/>
                    <a:pt x="71317" y="65283"/>
                    <a:pt x="64735" y="94907"/>
                  </a:cubicBezTo>
                  <a:lnTo>
                    <a:pt x="168969" y="94907"/>
                  </a:ln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25A7F55-5F21-D5E3-6818-E50979B2B506}"/>
                </a:ext>
              </a:extLst>
            </p:cNvPr>
            <p:cNvSpPr/>
            <p:nvPr/>
          </p:nvSpPr>
          <p:spPr>
            <a:xfrm>
              <a:off x="12015993" y="1268756"/>
              <a:ext cx="198038" cy="219438"/>
            </a:xfrm>
            <a:custGeom>
              <a:avLst/>
              <a:gdLst>
                <a:gd name="connsiteX0" fmla="*/ 198039 w 198038"/>
                <a:gd name="connsiteY0" fmla="*/ 0 h 219438"/>
                <a:gd name="connsiteX1" fmla="*/ 198039 w 198038"/>
                <a:gd name="connsiteY1" fmla="*/ 57328 h 219438"/>
                <a:gd name="connsiteX2" fmla="*/ 130013 w 198038"/>
                <a:gd name="connsiteY2" fmla="*/ 57328 h 219438"/>
                <a:gd name="connsiteX3" fmla="*/ 130013 w 198038"/>
                <a:gd name="connsiteY3" fmla="*/ 219438 h 219438"/>
                <a:gd name="connsiteX4" fmla="*/ 68026 w 198038"/>
                <a:gd name="connsiteY4" fmla="*/ 219438 h 219438"/>
                <a:gd name="connsiteX5" fmla="*/ 68026 w 198038"/>
                <a:gd name="connsiteY5" fmla="*/ 57328 h 219438"/>
                <a:gd name="connsiteX6" fmla="*/ 0 w 198038"/>
                <a:gd name="connsiteY6" fmla="*/ 57328 h 219438"/>
                <a:gd name="connsiteX7" fmla="*/ 0 w 198038"/>
                <a:gd name="connsiteY7" fmla="*/ 0 h 219438"/>
                <a:gd name="connsiteX8" fmla="*/ 198039 w 198038"/>
                <a:gd name="connsiteY8" fmla="*/ 0 h 21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8038" h="219438">
                  <a:moveTo>
                    <a:pt x="198039" y="0"/>
                  </a:moveTo>
                  <a:lnTo>
                    <a:pt x="198039" y="57328"/>
                  </a:lnTo>
                  <a:lnTo>
                    <a:pt x="130013" y="57328"/>
                  </a:lnTo>
                  <a:lnTo>
                    <a:pt x="130013" y="219438"/>
                  </a:lnTo>
                  <a:lnTo>
                    <a:pt x="68026" y="219438"/>
                  </a:lnTo>
                  <a:lnTo>
                    <a:pt x="68026" y="57328"/>
                  </a:lnTo>
                  <a:lnTo>
                    <a:pt x="0" y="57328"/>
                  </a:lnTo>
                  <a:lnTo>
                    <a:pt x="0" y="0"/>
                  </a:lnTo>
                  <a:lnTo>
                    <a:pt x="198039" y="0"/>
                  </a:ln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53053BE-6479-83AA-3516-02B0128CB016}"/>
                </a:ext>
              </a:extLst>
            </p:cNvPr>
            <p:cNvSpPr/>
            <p:nvPr/>
          </p:nvSpPr>
          <p:spPr>
            <a:xfrm>
              <a:off x="12331430" y="1207204"/>
              <a:ext cx="55467" cy="61426"/>
            </a:xfrm>
            <a:custGeom>
              <a:avLst/>
              <a:gdLst>
                <a:gd name="connsiteX0" fmla="*/ 40111 w 55467"/>
                <a:gd name="connsiteY0" fmla="*/ 61426 h 61426"/>
                <a:gd name="connsiteX1" fmla="*/ 27509 w 55467"/>
                <a:gd name="connsiteY1" fmla="*/ 40340 h 61426"/>
                <a:gd name="connsiteX2" fmla="*/ 15131 w 55467"/>
                <a:gd name="connsiteY2" fmla="*/ 61426 h 61426"/>
                <a:gd name="connsiteX3" fmla="*/ 231 w 55467"/>
                <a:gd name="connsiteY3" fmla="*/ 61426 h 61426"/>
                <a:gd name="connsiteX4" fmla="*/ 19484 w 55467"/>
                <a:gd name="connsiteY4" fmla="*/ 29567 h 61426"/>
                <a:gd name="connsiteX5" fmla="*/ 0 w 55467"/>
                <a:gd name="connsiteY5" fmla="*/ 0 h 61426"/>
                <a:gd name="connsiteX6" fmla="*/ 15587 w 55467"/>
                <a:gd name="connsiteY6" fmla="*/ 0 h 61426"/>
                <a:gd name="connsiteX7" fmla="*/ 28196 w 55467"/>
                <a:gd name="connsiteY7" fmla="*/ 19711 h 61426"/>
                <a:gd name="connsiteX8" fmla="*/ 40111 w 55467"/>
                <a:gd name="connsiteY8" fmla="*/ 0 h 61426"/>
                <a:gd name="connsiteX9" fmla="*/ 55011 w 55467"/>
                <a:gd name="connsiteY9" fmla="*/ 0 h 61426"/>
                <a:gd name="connsiteX10" fmla="*/ 35758 w 55467"/>
                <a:gd name="connsiteY10" fmla="*/ 30484 h 61426"/>
                <a:gd name="connsiteX11" fmla="*/ 55467 w 55467"/>
                <a:gd name="connsiteY11" fmla="*/ 61426 h 61426"/>
                <a:gd name="connsiteX12" fmla="*/ 40111 w 55467"/>
                <a:gd name="connsiteY12" fmla="*/ 61426 h 61426"/>
                <a:gd name="connsiteX13" fmla="*/ 40111 w 55467"/>
                <a:gd name="connsiteY13" fmla="*/ 61426 h 61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467" h="61426">
                  <a:moveTo>
                    <a:pt x="40111" y="61426"/>
                  </a:moveTo>
                  <a:lnTo>
                    <a:pt x="27509" y="40340"/>
                  </a:lnTo>
                  <a:lnTo>
                    <a:pt x="15131" y="61426"/>
                  </a:lnTo>
                  <a:lnTo>
                    <a:pt x="231" y="61426"/>
                  </a:lnTo>
                  <a:lnTo>
                    <a:pt x="19484" y="29567"/>
                  </a:lnTo>
                  <a:lnTo>
                    <a:pt x="0" y="0"/>
                  </a:lnTo>
                  <a:lnTo>
                    <a:pt x="15587" y="0"/>
                  </a:lnTo>
                  <a:lnTo>
                    <a:pt x="28196" y="19711"/>
                  </a:lnTo>
                  <a:lnTo>
                    <a:pt x="40111" y="0"/>
                  </a:lnTo>
                  <a:lnTo>
                    <a:pt x="55011" y="0"/>
                  </a:lnTo>
                  <a:lnTo>
                    <a:pt x="35758" y="30484"/>
                  </a:lnTo>
                  <a:lnTo>
                    <a:pt x="55467" y="61426"/>
                  </a:lnTo>
                  <a:lnTo>
                    <a:pt x="40111" y="61426"/>
                  </a:lnTo>
                  <a:lnTo>
                    <a:pt x="40111" y="61426"/>
                  </a:ln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B78F211-0D73-7BA7-1A2E-D16C43B6C988}"/>
                </a:ext>
              </a:extLst>
            </p:cNvPr>
            <p:cNvSpPr/>
            <p:nvPr/>
          </p:nvSpPr>
          <p:spPr>
            <a:xfrm>
              <a:off x="12388721" y="1207204"/>
              <a:ext cx="46299" cy="62572"/>
            </a:xfrm>
            <a:custGeom>
              <a:avLst/>
              <a:gdLst>
                <a:gd name="connsiteX0" fmla="*/ 46300 w 46299"/>
                <a:gd name="connsiteY0" fmla="*/ 40569 h 62572"/>
                <a:gd name="connsiteX1" fmla="*/ 22694 w 46299"/>
                <a:gd name="connsiteY1" fmla="*/ 62573 h 62572"/>
                <a:gd name="connsiteX2" fmla="*/ 0 w 46299"/>
                <a:gd name="connsiteY2" fmla="*/ 41944 h 62572"/>
                <a:gd name="connsiteX3" fmla="*/ 12609 w 46299"/>
                <a:gd name="connsiteY3" fmla="*/ 41944 h 62572"/>
                <a:gd name="connsiteX4" fmla="*/ 23837 w 46299"/>
                <a:gd name="connsiteY4" fmla="*/ 50654 h 62572"/>
                <a:gd name="connsiteX5" fmla="*/ 33467 w 46299"/>
                <a:gd name="connsiteY5" fmla="*/ 40340 h 62572"/>
                <a:gd name="connsiteX6" fmla="*/ 22694 w 46299"/>
                <a:gd name="connsiteY6" fmla="*/ 30484 h 62572"/>
                <a:gd name="connsiteX7" fmla="*/ 12609 w 46299"/>
                <a:gd name="connsiteY7" fmla="*/ 35527 h 62572"/>
                <a:gd name="connsiteX8" fmla="*/ 462 w 46299"/>
                <a:gd name="connsiteY8" fmla="*/ 35527 h 62572"/>
                <a:gd name="connsiteX9" fmla="*/ 4584 w 46299"/>
                <a:gd name="connsiteY9" fmla="*/ 0 h 62572"/>
                <a:gd name="connsiteX10" fmla="*/ 44464 w 46299"/>
                <a:gd name="connsiteY10" fmla="*/ 0 h 62572"/>
                <a:gd name="connsiteX11" fmla="*/ 43090 w 46299"/>
                <a:gd name="connsiteY11" fmla="*/ 11918 h 62572"/>
                <a:gd name="connsiteX12" fmla="*/ 14438 w 46299"/>
                <a:gd name="connsiteY12" fmla="*/ 11918 h 62572"/>
                <a:gd name="connsiteX13" fmla="*/ 13295 w 46299"/>
                <a:gd name="connsiteY13" fmla="*/ 23608 h 62572"/>
                <a:gd name="connsiteX14" fmla="*/ 25442 w 46299"/>
                <a:gd name="connsiteY14" fmla="*/ 20170 h 62572"/>
                <a:gd name="connsiteX15" fmla="*/ 46300 w 46299"/>
                <a:gd name="connsiteY15" fmla="*/ 40569 h 62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299" h="62572">
                  <a:moveTo>
                    <a:pt x="46300" y="40569"/>
                  </a:moveTo>
                  <a:cubicBezTo>
                    <a:pt x="46300" y="54092"/>
                    <a:pt x="36214" y="62573"/>
                    <a:pt x="22694" y="62573"/>
                  </a:cubicBezTo>
                  <a:cubicBezTo>
                    <a:pt x="11004" y="62573"/>
                    <a:pt x="1149" y="56155"/>
                    <a:pt x="0" y="41944"/>
                  </a:cubicBezTo>
                  <a:lnTo>
                    <a:pt x="12609" y="41944"/>
                  </a:lnTo>
                  <a:cubicBezTo>
                    <a:pt x="13527" y="48133"/>
                    <a:pt x="18335" y="50654"/>
                    <a:pt x="23837" y="50654"/>
                  </a:cubicBezTo>
                  <a:cubicBezTo>
                    <a:pt x="30488" y="50654"/>
                    <a:pt x="33467" y="46070"/>
                    <a:pt x="33467" y="40340"/>
                  </a:cubicBezTo>
                  <a:cubicBezTo>
                    <a:pt x="33467" y="34380"/>
                    <a:pt x="28883" y="30484"/>
                    <a:pt x="22694" y="30484"/>
                  </a:cubicBezTo>
                  <a:cubicBezTo>
                    <a:pt x="17423" y="30484"/>
                    <a:pt x="14213" y="33005"/>
                    <a:pt x="12609" y="35527"/>
                  </a:cubicBezTo>
                  <a:lnTo>
                    <a:pt x="462" y="35527"/>
                  </a:lnTo>
                  <a:lnTo>
                    <a:pt x="4584" y="0"/>
                  </a:lnTo>
                  <a:lnTo>
                    <a:pt x="44464" y="0"/>
                  </a:lnTo>
                  <a:lnTo>
                    <a:pt x="43090" y="11918"/>
                  </a:lnTo>
                  <a:lnTo>
                    <a:pt x="14438" y="11918"/>
                  </a:lnTo>
                  <a:lnTo>
                    <a:pt x="13295" y="23608"/>
                  </a:lnTo>
                  <a:cubicBezTo>
                    <a:pt x="13295" y="23608"/>
                    <a:pt x="16274" y="20170"/>
                    <a:pt x="25442" y="20170"/>
                  </a:cubicBezTo>
                  <a:cubicBezTo>
                    <a:pt x="36676" y="20170"/>
                    <a:pt x="46300" y="27505"/>
                    <a:pt x="46300" y="40569"/>
                  </a:cubicBez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5DDF128-033D-FDA0-0647-5CB8914C8B90}"/>
                </a:ext>
              </a:extLst>
            </p:cNvPr>
            <p:cNvSpPr/>
            <p:nvPr/>
          </p:nvSpPr>
          <p:spPr>
            <a:xfrm>
              <a:off x="12263579" y="1154714"/>
              <a:ext cx="126753" cy="113703"/>
            </a:xfrm>
            <a:custGeom>
              <a:avLst/>
              <a:gdLst>
                <a:gd name="connsiteX0" fmla="*/ 126753 w 126753"/>
                <a:gd name="connsiteY0" fmla="*/ 44924 h 113703"/>
                <a:gd name="connsiteX1" fmla="*/ 53862 w 126753"/>
                <a:gd name="connsiteY1" fmla="*/ 0 h 113703"/>
                <a:gd name="connsiteX2" fmla="*/ 0 w 126753"/>
                <a:gd name="connsiteY2" fmla="*/ 0 h 113703"/>
                <a:gd name="connsiteX3" fmla="*/ 7338 w 126753"/>
                <a:gd name="connsiteY3" fmla="*/ 49508 h 113703"/>
                <a:gd name="connsiteX4" fmla="*/ 60051 w 126753"/>
                <a:gd name="connsiteY4" fmla="*/ 113685 h 113703"/>
                <a:gd name="connsiteX5" fmla="*/ 61200 w 126753"/>
                <a:gd name="connsiteY5" fmla="*/ 112768 h 113703"/>
                <a:gd name="connsiteX6" fmla="*/ 60513 w 126753"/>
                <a:gd name="connsiteY6" fmla="*/ 111852 h 113703"/>
                <a:gd name="connsiteX7" fmla="*/ 33467 w 126753"/>
                <a:gd name="connsiteY7" fmla="*/ 46758 h 113703"/>
                <a:gd name="connsiteX8" fmla="*/ 30026 w 126753"/>
                <a:gd name="connsiteY8" fmla="*/ 24296 h 113703"/>
                <a:gd name="connsiteX9" fmla="*/ 60738 w 126753"/>
                <a:gd name="connsiteY9" fmla="*/ 24296 h 113703"/>
                <a:gd name="connsiteX10" fmla="*/ 124917 w 126753"/>
                <a:gd name="connsiteY10" fmla="*/ 45612 h 113703"/>
                <a:gd name="connsiteX11" fmla="*/ 125835 w 126753"/>
                <a:gd name="connsiteY11" fmla="*/ 46070 h 113703"/>
                <a:gd name="connsiteX12" fmla="*/ 126753 w 126753"/>
                <a:gd name="connsiteY12" fmla="*/ 45153 h 113703"/>
                <a:gd name="connsiteX13" fmla="*/ 126753 w 126753"/>
                <a:gd name="connsiteY13" fmla="*/ 44924 h 113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753" h="113703">
                  <a:moveTo>
                    <a:pt x="126753" y="44924"/>
                  </a:moveTo>
                  <a:cubicBezTo>
                    <a:pt x="119877" y="18566"/>
                    <a:pt x="98557" y="0"/>
                    <a:pt x="53862" y="0"/>
                  </a:cubicBezTo>
                  <a:lnTo>
                    <a:pt x="0" y="0"/>
                  </a:lnTo>
                  <a:lnTo>
                    <a:pt x="7338" y="49508"/>
                  </a:lnTo>
                  <a:cubicBezTo>
                    <a:pt x="12833" y="94203"/>
                    <a:pt x="29795" y="108414"/>
                    <a:pt x="60051" y="113685"/>
                  </a:cubicBezTo>
                  <a:cubicBezTo>
                    <a:pt x="60282" y="113685"/>
                    <a:pt x="61200" y="113914"/>
                    <a:pt x="61200" y="112768"/>
                  </a:cubicBezTo>
                  <a:cubicBezTo>
                    <a:pt x="61200" y="112310"/>
                    <a:pt x="60969" y="112081"/>
                    <a:pt x="60513" y="111852"/>
                  </a:cubicBezTo>
                  <a:cubicBezTo>
                    <a:pt x="40111" y="103371"/>
                    <a:pt x="37819" y="75179"/>
                    <a:pt x="33467" y="46758"/>
                  </a:cubicBezTo>
                  <a:lnTo>
                    <a:pt x="30026" y="24296"/>
                  </a:lnTo>
                  <a:lnTo>
                    <a:pt x="60738" y="24296"/>
                  </a:lnTo>
                  <a:cubicBezTo>
                    <a:pt x="89159" y="24296"/>
                    <a:pt x="110935" y="23837"/>
                    <a:pt x="124917" y="45612"/>
                  </a:cubicBezTo>
                  <a:cubicBezTo>
                    <a:pt x="125148" y="45841"/>
                    <a:pt x="125373" y="46070"/>
                    <a:pt x="125835" y="46070"/>
                  </a:cubicBezTo>
                  <a:cubicBezTo>
                    <a:pt x="126291" y="46070"/>
                    <a:pt x="126753" y="45612"/>
                    <a:pt x="126753" y="45153"/>
                  </a:cubicBezTo>
                  <a:cubicBezTo>
                    <a:pt x="126753" y="44924"/>
                    <a:pt x="126753" y="44924"/>
                    <a:pt x="126753" y="44924"/>
                  </a:cubicBezTo>
                  <a:close/>
                </a:path>
              </a:pathLst>
            </a:custGeom>
            <a:solidFill>
              <a:srgbClr val="5FAF2D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53" name="Date Placeholder 2">
            <a:extLst>
              <a:ext uri="{FF2B5EF4-FFF2-40B4-BE49-F238E27FC236}">
                <a16:creationId xmlns:a16="http://schemas.microsoft.com/office/drawing/2014/main" id="{F991E990-7AEC-7F59-A4EB-2448F9A89F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3903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633FC2-6416-484F-B445-9CAE3A212806}" type="datetime1">
              <a:rPr lang="ru-RU" smtClean="0"/>
              <a:pPr/>
              <a:t>21.03.2024</a:t>
            </a:fld>
            <a:endParaRPr lang="ru-RU" dirty="0"/>
          </a:p>
        </p:txBody>
      </p:sp>
      <p:sp>
        <p:nvSpPr>
          <p:cNvPr id="56" name="Text Placeholder 3">
            <a:extLst>
              <a:ext uri="{FF2B5EF4-FFF2-40B4-BE49-F238E27FC236}">
                <a16:creationId xmlns:a16="http://schemas.microsoft.com/office/drawing/2014/main" id="{9BEC9C15-07DD-FE04-DA49-CB1FEB51E60B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3835867" y="1578347"/>
            <a:ext cx="6480000" cy="338554"/>
          </a:xfrm>
          <a:noFill/>
        </p:spPr>
        <p:txBody>
          <a:bodyPr vert="horz" wrap="square" lIns="0" tIns="45720" rIns="91440" bIns="45720" rtlCol="0" anchor="ctr" anchorCtr="0">
            <a:spAutoFit/>
          </a:bodyPr>
          <a:lstStyle>
            <a:lvl1pPr marL="0" indent="0">
              <a:lnSpc>
                <a:spcPct val="100000"/>
              </a:lnSpc>
              <a:buNone/>
              <a:defRPr lang="en-US" sz="1600">
                <a:solidFill>
                  <a:schemeClr val="tx1"/>
                </a:solidFill>
                <a:latin typeface="+mn-lt"/>
              </a:defRPr>
            </a:lvl1pPr>
          </a:lstStyle>
          <a:p>
            <a:pPr marL="114300" lvl="0" indent="-342900">
              <a:spcBef>
                <a:spcPct val="0"/>
              </a:spcBef>
            </a:pPr>
            <a:endParaRPr lang="en-US" dirty="0"/>
          </a:p>
        </p:txBody>
      </p:sp>
      <p:sp>
        <p:nvSpPr>
          <p:cNvPr id="57" name="Text Placeholder 3">
            <a:extLst>
              <a:ext uri="{FF2B5EF4-FFF2-40B4-BE49-F238E27FC236}">
                <a16:creationId xmlns:a16="http://schemas.microsoft.com/office/drawing/2014/main" id="{453698F0-35C3-FB7A-C12C-1C1D7FF5A7D0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4746759" y="2602670"/>
            <a:ext cx="6192000" cy="338554"/>
          </a:xfrm>
          <a:noFill/>
        </p:spPr>
        <p:txBody>
          <a:bodyPr vert="horz" wrap="square" lIns="0" tIns="45720" rIns="91440" bIns="45720" rtlCol="0" anchor="ctr" anchorCtr="0">
            <a:spAutoFit/>
          </a:bodyPr>
          <a:lstStyle>
            <a:lvl1pPr marL="0" indent="0">
              <a:lnSpc>
                <a:spcPct val="100000"/>
              </a:lnSpc>
              <a:buNone/>
              <a:defRPr lang="en-US" sz="1600">
                <a:solidFill>
                  <a:schemeClr val="tx1"/>
                </a:solidFill>
                <a:latin typeface="+mn-lt"/>
              </a:defRPr>
            </a:lvl1pPr>
          </a:lstStyle>
          <a:p>
            <a:pPr marL="114300" lvl="0" indent="-342900">
              <a:spcBef>
                <a:spcPct val="0"/>
              </a:spcBef>
            </a:pPr>
            <a:endParaRPr lang="en-US" dirty="0"/>
          </a:p>
        </p:txBody>
      </p:sp>
      <p:sp>
        <p:nvSpPr>
          <p:cNvPr id="59" name="Text Placeholder 3">
            <a:extLst>
              <a:ext uri="{FF2B5EF4-FFF2-40B4-BE49-F238E27FC236}">
                <a16:creationId xmlns:a16="http://schemas.microsoft.com/office/drawing/2014/main" id="{0CCDC547-DFDB-3C75-7A2F-6254E14A33CF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5170782" y="3626993"/>
            <a:ext cx="6120000" cy="338554"/>
          </a:xfrm>
          <a:noFill/>
        </p:spPr>
        <p:txBody>
          <a:bodyPr vert="horz" wrap="square" lIns="0" tIns="45720" rIns="91440" bIns="45720" rtlCol="0" anchor="ctr" anchorCtr="0">
            <a:spAutoFit/>
          </a:bodyPr>
          <a:lstStyle>
            <a:lvl1pPr marL="0" indent="0">
              <a:lnSpc>
                <a:spcPct val="100000"/>
              </a:lnSpc>
              <a:buNone/>
              <a:defRPr lang="en-US" sz="1600">
                <a:solidFill>
                  <a:schemeClr val="tx1"/>
                </a:solidFill>
                <a:latin typeface="+mn-lt"/>
              </a:defRPr>
            </a:lvl1pPr>
          </a:lstStyle>
          <a:p>
            <a:pPr marL="114300" lvl="0" indent="-342900">
              <a:spcBef>
                <a:spcPct val="0"/>
              </a:spcBef>
            </a:pPr>
            <a:endParaRPr lang="en-US" dirty="0"/>
          </a:p>
        </p:txBody>
      </p:sp>
      <p:sp>
        <p:nvSpPr>
          <p:cNvPr id="60" name="Text Placeholder 3">
            <a:extLst>
              <a:ext uri="{FF2B5EF4-FFF2-40B4-BE49-F238E27FC236}">
                <a16:creationId xmlns:a16="http://schemas.microsoft.com/office/drawing/2014/main" id="{17ECE374-B08E-FA9F-5C45-9F219B6AC87D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5332256" y="4651316"/>
            <a:ext cx="5652000" cy="338554"/>
          </a:xfrm>
          <a:noFill/>
        </p:spPr>
        <p:txBody>
          <a:bodyPr vert="horz" wrap="square" lIns="0" tIns="45720" rIns="91440" bIns="45720" rtlCol="0" anchor="ctr" anchorCtr="0">
            <a:spAutoFit/>
          </a:bodyPr>
          <a:lstStyle>
            <a:lvl1pPr marL="0" indent="0">
              <a:lnSpc>
                <a:spcPct val="100000"/>
              </a:lnSpc>
              <a:buNone/>
              <a:defRPr lang="en-US" sz="1600">
                <a:solidFill>
                  <a:schemeClr val="tx1"/>
                </a:solidFill>
                <a:latin typeface="+mn-lt"/>
              </a:defRPr>
            </a:lvl1pPr>
          </a:lstStyle>
          <a:p>
            <a:pPr marL="114300" lvl="0" indent="-342900">
              <a:spcBef>
                <a:spcPct val="0"/>
              </a:spcBef>
            </a:pPr>
            <a:endParaRPr lang="en-US" dirty="0"/>
          </a:p>
        </p:txBody>
      </p:sp>
      <p:sp>
        <p:nvSpPr>
          <p:cNvPr id="61" name="Text Placeholder 3">
            <a:extLst>
              <a:ext uri="{FF2B5EF4-FFF2-40B4-BE49-F238E27FC236}">
                <a16:creationId xmlns:a16="http://schemas.microsoft.com/office/drawing/2014/main" id="{BE3579F2-AADC-7625-ADB8-A0673EE1B8F0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5106156" y="5675640"/>
            <a:ext cx="5472000" cy="338554"/>
          </a:xfrm>
          <a:noFill/>
        </p:spPr>
        <p:txBody>
          <a:bodyPr vert="horz" wrap="square" lIns="0" tIns="45720" rIns="91440" bIns="45720" rtlCol="0" anchor="ctr" anchorCtr="0">
            <a:spAutoFit/>
          </a:bodyPr>
          <a:lstStyle>
            <a:lvl1pPr marL="0" indent="0">
              <a:lnSpc>
                <a:spcPct val="100000"/>
              </a:lnSpc>
              <a:buNone/>
              <a:defRPr lang="en-US" sz="1600">
                <a:solidFill>
                  <a:schemeClr val="tx1"/>
                </a:solidFill>
                <a:latin typeface="+mn-lt"/>
              </a:defRPr>
            </a:lvl1pPr>
          </a:lstStyle>
          <a:p>
            <a:pPr marL="114300" lvl="0" indent="-342900">
              <a:spcBef>
                <a:spcPct val="0"/>
              </a:spcBef>
            </a:pPr>
            <a:endParaRPr lang="en-US" dirty="0"/>
          </a:p>
        </p:txBody>
      </p:sp>
      <p:sp>
        <p:nvSpPr>
          <p:cNvPr id="62" name="Picture Placeholder 21">
            <a:extLst>
              <a:ext uri="{FF2B5EF4-FFF2-40B4-BE49-F238E27FC236}">
                <a16:creationId xmlns:a16="http://schemas.microsoft.com/office/drawing/2014/main" id="{1A9A0DE4-6EB2-9A26-FBB5-C2194089636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180891" y="1567624"/>
            <a:ext cx="360000" cy="3600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64" name="Picture Placeholder 21">
            <a:extLst>
              <a:ext uri="{FF2B5EF4-FFF2-40B4-BE49-F238E27FC236}">
                <a16:creationId xmlns:a16="http://schemas.microsoft.com/office/drawing/2014/main" id="{EC53DB28-E17C-C19C-491E-3E3C5D44CFBD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091782" y="2591947"/>
            <a:ext cx="360000" cy="3600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66" name="Picture Placeholder 21">
            <a:extLst>
              <a:ext uri="{FF2B5EF4-FFF2-40B4-BE49-F238E27FC236}">
                <a16:creationId xmlns:a16="http://schemas.microsoft.com/office/drawing/2014/main" id="{5E9185B0-D5FA-977B-486C-F65B65C036A6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4515804" y="3616270"/>
            <a:ext cx="360000" cy="3600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67" name="Picture Placeholder 21">
            <a:extLst>
              <a:ext uri="{FF2B5EF4-FFF2-40B4-BE49-F238E27FC236}">
                <a16:creationId xmlns:a16="http://schemas.microsoft.com/office/drawing/2014/main" id="{87C03F3F-781B-50B7-D5B2-37956E0F937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4677279" y="4640593"/>
            <a:ext cx="360000" cy="3600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68" name="Picture Placeholder 21">
            <a:extLst>
              <a:ext uri="{FF2B5EF4-FFF2-40B4-BE49-F238E27FC236}">
                <a16:creationId xmlns:a16="http://schemas.microsoft.com/office/drawing/2014/main" id="{8FC1A7B8-5712-35FD-DED6-940755F9B83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451178" y="5664917"/>
            <a:ext cx="360000" cy="3600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6667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блоков текс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47887B-E3DC-429C-9FC9-F367D61AD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79411" y="6356350"/>
            <a:ext cx="2743200" cy="365125"/>
          </a:xfrm>
        </p:spPr>
        <p:txBody>
          <a:bodyPr/>
          <a:lstStyle/>
          <a:p>
            <a:fld id="{1D41C7BD-C484-49EB-A7F4-79A7D48E10F6}" type="slidenum">
              <a:rPr lang="ru-RU" smtClean="0"/>
              <a:t>‹#›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DE0D1B-33BE-EDD7-B4EF-DF0C010AC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1456" y="414033"/>
            <a:ext cx="5760000" cy="230400"/>
          </a:xfrm>
        </p:spPr>
        <p:txBody>
          <a:bodyPr/>
          <a:lstStyle>
            <a:lvl1pPr algn="l">
              <a:defRPr sz="1000" spc="5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EEA4A45-3C4D-F81E-2891-7BD8FAA1CAB0}"/>
              </a:ext>
            </a:extLst>
          </p:cNvPr>
          <p:cNvGrpSpPr/>
          <p:nvPr userDrawn="1"/>
        </p:nvGrpSpPr>
        <p:grpSpPr>
          <a:xfrm>
            <a:off x="10722827" y="456942"/>
            <a:ext cx="883637" cy="144583"/>
            <a:chOff x="10354404" y="1153536"/>
            <a:chExt cx="2080616" cy="340437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66174FE-3AE9-1CD1-9D91-C8128B00A1F1}"/>
                </a:ext>
              </a:extLst>
            </p:cNvPr>
            <p:cNvSpPr/>
            <p:nvPr/>
          </p:nvSpPr>
          <p:spPr>
            <a:xfrm>
              <a:off x="10477754" y="1153536"/>
              <a:ext cx="299331" cy="115932"/>
            </a:xfrm>
            <a:custGeom>
              <a:avLst/>
              <a:gdLst>
                <a:gd name="connsiteX0" fmla="*/ 299331 w 299331"/>
                <a:gd name="connsiteY0" fmla="*/ 0 h 115932"/>
                <a:gd name="connsiteX1" fmla="*/ 0 w 299331"/>
                <a:gd name="connsiteY1" fmla="*/ 0 h 115932"/>
                <a:gd name="connsiteX2" fmla="*/ 0 w 299331"/>
                <a:gd name="connsiteY2" fmla="*/ 115933 h 115932"/>
                <a:gd name="connsiteX3" fmla="*/ 299331 w 299331"/>
                <a:gd name="connsiteY3" fmla="*/ 115933 h 115932"/>
                <a:gd name="connsiteX4" fmla="*/ 299331 w 299331"/>
                <a:gd name="connsiteY4" fmla="*/ 0 h 115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9331" h="115932">
                  <a:moveTo>
                    <a:pt x="299331" y="0"/>
                  </a:moveTo>
                  <a:lnTo>
                    <a:pt x="0" y="0"/>
                  </a:lnTo>
                  <a:lnTo>
                    <a:pt x="0" y="115933"/>
                  </a:lnTo>
                  <a:lnTo>
                    <a:pt x="299331" y="115933"/>
                  </a:lnTo>
                  <a:lnTo>
                    <a:pt x="299331" y="0"/>
                  </a:lnTo>
                  <a:close/>
                </a:path>
              </a:pathLst>
            </a:custGeom>
            <a:gradFill>
              <a:gsLst>
                <a:gs pos="0">
                  <a:srgbClr val="00F0FF"/>
                </a:gs>
                <a:gs pos="50000">
                  <a:srgbClr val="00BAFF"/>
                </a:gs>
                <a:gs pos="100000">
                  <a:srgbClr val="0184FF"/>
                </a:gs>
              </a:gsLst>
              <a:lin ang="1028483" scaled="1"/>
            </a:gra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DE5E191-E114-CFBD-503A-95DD76F1C5BF}"/>
                </a:ext>
              </a:extLst>
            </p:cNvPr>
            <p:cNvSpPr/>
            <p:nvPr/>
          </p:nvSpPr>
          <p:spPr>
            <a:xfrm>
              <a:off x="10354404" y="1153536"/>
              <a:ext cx="123367" cy="336507"/>
            </a:xfrm>
            <a:custGeom>
              <a:avLst/>
              <a:gdLst>
                <a:gd name="connsiteX0" fmla="*/ 0 w 123367"/>
                <a:gd name="connsiteY0" fmla="*/ 336508 h 336507"/>
                <a:gd name="connsiteX1" fmla="*/ 0 w 123367"/>
                <a:gd name="connsiteY1" fmla="*/ 116208 h 336507"/>
                <a:gd name="connsiteX2" fmla="*/ 123368 w 123367"/>
                <a:gd name="connsiteY2" fmla="*/ 0 h 336507"/>
                <a:gd name="connsiteX3" fmla="*/ 123368 w 123367"/>
                <a:gd name="connsiteY3" fmla="*/ 336508 h 336507"/>
                <a:gd name="connsiteX4" fmla="*/ 0 w 123367"/>
                <a:gd name="connsiteY4" fmla="*/ 336508 h 336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367" h="336507">
                  <a:moveTo>
                    <a:pt x="0" y="336508"/>
                  </a:moveTo>
                  <a:lnTo>
                    <a:pt x="0" y="116208"/>
                  </a:lnTo>
                  <a:lnTo>
                    <a:pt x="123368" y="0"/>
                  </a:lnTo>
                  <a:lnTo>
                    <a:pt x="123368" y="336508"/>
                  </a:lnTo>
                  <a:lnTo>
                    <a:pt x="0" y="336508"/>
                  </a:lnTo>
                  <a:close/>
                </a:path>
              </a:pathLst>
            </a:custGeom>
            <a:gradFill>
              <a:gsLst>
                <a:gs pos="0">
                  <a:srgbClr val="0184FF"/>
                </a:gs>
                <a:gs pos="50000">
                  <a:srgbClr val="1897F9"/>
                </a:gs>
                <a:gs pos="100000">
                  <a:srgbClr val="2FAAF4"/>
                </a:gs>
              </a:gsLst>
              <a:lin ang="16200000" scaled="1"/>
            </a:gra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9048665-CCAA-1DB9-0A5A-901E9F020BEC}"/>
                </a:ext>
              </a:extLst>
            </p:cNvPr>
            <p:cNvSpPr/>
            <p:nvPr/>
          </p:nvSpPr>
          <p:spPr>
            <a:xfrm>
              <a:off x="10777132" y="1153536"/>
              <a:ext cx="123644" cy="336507"/>
            </a:xfrm>
            <a:custGeom>
              <a:avLst/>
              <a:gdLst>
                <a:gd name="connsiteX0" fmla="*/ 123644 w 123644"/>
                <a:gd name="connsiteY0" fmla="*/ 336508 h 336507"/>
                <a:gd name="connsiteX1" fmla="*/ 123644 w 123644"/>
                <a:gd name="connsiteY1" fmla="*/ 116208 h 336507"/>
                <a:gd name="connsiteX2" fmla="*/ 0 w 123644"/>
                <a:gd name="connsiteY2" fmla="*/ 0 h 336507"/>
                <a:gd name="connsiteX3" fmla="*/ 0 w 123644"/>
                <a:gd name="connsiteY3" fmla="*/ 336508 h 336507"/>
                <a:gd name="connsiteX4" fmla="*/ 123644 w 123644"/>
                <a:gd name="connsiteY4" fmla="*/ 336508 h 336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644" h="336507">
                  <a:moveTo>
                    <a:pt x="123644" y="336508"/>
                  </a:moveTo>
                  <a:lnTo>
                    <a:pt x="123644" y="116208"/>
                  </a:lnTo>
                  <a:lnTo>
                    <a:pt x="0" y="0"/>
                  </a:lnTo>
                  <a:lnTo>
                    <a:pt x="0" y="336508"/>
                  </a:lnTo>
                  <a:lnTo>
                    <a:pt x="123644" y="336508"/>
                  </a:lnTo>
                  <a:close/>
                </a:path>
              </a:pathLst>
            </a:custGeom>
            <a:gradFill>
              <a:gsLst>
                <a:gs pos="17000">
                  <a:srgbClr val="0184FF"/>
                </a:gs>
                <a:gs pos="91000">
                  <a:srgbClr val="04BBE4"/>
                </a:gs>
              </a:gsLst>
              <a:lin ang="16200000" scaled="1"/>
            </a:gra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217BE19-3222-A2ED-0A10-D974AC513099}"/>
                </a:ext>
              </a:extLst>
            </p:cNvPr>
            <p:cNvSpPr/>
            <p:nvPr/>
          </p:nvSpPr>
          <p:spPr>
            <a:xfrm>
              <a:off x="11030427" y="1268756"/>
              <a:ext cx="214225" cy="219438"/>
            </a:xfrm>
            <a:custGeom>
              <a:avLst/>
              <a:gdLst>
                <a:gd name="connsiteX0" fmla="*/ 0 w 214225"/>
                <a:gd name="connsiteY0" fmla="*/ 0 h 219438"/>
                <a:gd name="connsiteX1" fmla="*/ 214226 w 214225"/>
                <a:gd name="connsiteY1" fmla="*/ 0 h 219438"/>
                <a:gd name="connsiteX2" fmla="*/ 214226 w 214225"/>
                <a:gd name="connsiteY2" fmla="*/ 219438 h 219438"/>
                <a:gd name="connsiteX3" fmla="*/ 152788 w 214225"/>
                <a:gd name="connsiteY3" fmla="*/ 219438 h 219438"/>
                <a:gd name="connsiteX4" fmla="*/ 152788 w 214225"/>
                <a:gd name="connsiteY4" fmla="*/ 57328 h 219438"/>
                <a:gd name="connsiteX5" fmla="*/ 61718 w 214225"/>
                <a:gd name="connsiteY5" fmla="*/ 57328 h 219438"/>
                <a:gd name="connsiteX6" fmla="*/ 61718 w 214225"/>
                <a:gd name="connsiteY6" fmla="*/ 219438 h 219438"/>
                <a:gd name="connsiteX7" fmla="*/ 275 w 214225"/>
                <a:gd name="connsiteY7" fmla="*/ 219438 h 219438"/>
                <a:gd name="connsiteX8" fmla="*/ 275 w 214225"/>
                <a:gd name="connsiteY8" fmla="*/ 0 h 219438"/>
                <a:gd name="connsiteX9" fmla="*/ 0 w 214225"/>
                <a:gd name="connsiteY9" fmla="*/ 0 h 21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225" h="219438">
                  <a:moveTo>
                    <a:pt x="0" y="0"/>
                  </a:moveTo>
                  <a:lnTo>
                    <a:pt x="214226" y="0"/>
                  </a:lnTo>
                  <a:lnTo>
                    <a:pt x="214226" y="219438"/>
                  </a:lnTo>
                  <a:lnTo>
                    <a:pt x="152788" y="219438"/>
                  </a:lnTo>
                  <a:lnTo>
                    <a:pt x="152788" y="57328"/>
                  </a:lnTo>
                  <a:lnTo>
                    <a:pt x="61718" y="57328"/>
                  </a:lnTo>
                  <a:lnTo>
                    <a:pt x="61718" y="219438"/>
                  </a:lnTo>
                  <a:lnTo>
                    <a:pt x="275" y="219438"/>
                  </a:lnTo>
                  <a:lnTo>
                    <a:pt x="2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A0F9E81-D68F-3C9A-136C-B504167A1A77}"/>
                </a:ext>
              </a:extLst>
            </p:cNvPr>
            <p:cNvSpPr/>
            <p:nvPr/>
          </p:nvSpPr>
          <p:spPr>
            <a:xfrm>
              <a:off x="11276714" y="1262999"/>
              <a:ext cx="239461" cy="230974"/>
            </a:xfrm>
            <a:custGeom>
              <a:avLst/>
              <a:gdLst>
                <a:gd name="connsiteX0" fmla="*/ 178018 w 239461"/>
                <a:gd name="connsiteY0" fmla="*/ 5760 h 230974"/>
                <a:gd name="connsiteX1" fmla="*/ 239461 w 239461"/>
                <a:gd name="connsiteY1" fmla="*/ 5760 h 230974"/>
                <a:gd name="connsiteX2" fmla="*/ 239461 w 239461"/>
                <a:gd name="connsiteY2" fmla="*/ 225199 h 230974"/>
                <a:gd name="connsiteX3" fmla="*/ 178018 w 239461"/>
                <a:gd name="connsiteY3" fmla="*/ 225199 h 230974"/>
                <a:gd name="connsiteX4" fmla="*/ 178018 w 239461"/>
                <a:gd name="connsiteY4" fmla="*/ 193654 h 230974"/>
                <a:gd name="connsiteX5" fmla="*/ 146475 w 239461"/>
                <a:gd name="connsiteY5" fmla="*/ 221359 h 230974"/>
                <a:gd name="connsiteX6" fmla="*/ 105602 w 239461"/>
                <a:gd name="connsiteY6" fmla="*/ 230959 h 230974"/>
                <a:gd name="connsiteX7" fmla="*/ 0 w 239461"/>
                <a:gd name="connsiteY7" fmla="*/ 116028 h 230974"/>
                <a:gd name="connsiteX8" fmla="*/ 106975 w 239461"/>
                <a:gd name="connsiteY8" fmla="*/ 0 h 230974"/>
                <a:gd name="connsiteX9" fmla="*/ 178018 w 239461"/>
                <a:gd name="connsiteY9" fmla="*/ 34836 h 230974"/>
                <a:gd name="connsiteX10" fmla="*/ 178018 w 239461"/>
                <a:gd name="connsiteY10" fmla="*/ 5760 h 230974"/>
                <a:gd name="connsiteX11" fmla="*/ 176100 w 239461"/>
                <a:gd name="connsiteY11" fmla="*/ 115754 h 230974"/>
                <a:gd name="connsiteX12" fmla="*/ 171985 w 239461"/>
                <a:gd name="connsiteY12" fmla="*/ 93536 h 230974"/>
                <a:gd name="connsiteX13" fmla="*/ 159639 w 239461"/>
                <a:gd name="connsiteY13" fmla="*/ 74609 h 230974"/>
                <a:gd name="connsiteX14" fmla="*/ 140985 w 239461"/>
                <a:gd name="connsiteY14" fmla="*/ 61991 h 230974"/>
                <a:gd name="connsiteX15" fmla="*/ 119047 w 239461"/>
                <a:gd name="connsiteY15" fmla="*/ 57328 h 230974"/>
                <a:gd name="connsiteX16" fmla="*/ 79273 w 239461"/>
                <a:gd name="connsiteY16" fmla="*/ 75158 h 230974"/>
                <a:gd name="connsiteX17" fmla="*/ 63086 w 239461"/>
                <a:gd name="connsiteY17" fmla="*/ 115754 h 230974"/>
                <a:gd name="connsiteX18" fmla="*/ 79548 w 239461"/>
                <a:gd name="connsiteY18" fmla="*/ 156076 h 230974"/>
                <a:gd name="connsiteX19" fmla="*/ 119590 w 239461"/>
                <a:gd name="connsiteY19" fmla="*/ 173631 h 230974"/>
                <a:gd name="connsiteX20" fmla="*/ 159914 w 239461"/>
                <a:gd name="connsiteY20" fmla="*/ 156350 h 230974"/>
                <a:gd name="connsiteX21" fmla="*/ 176100 w 239461"/>
                <a:gd name="connsiteY21" fmla="*/ 115754 h 230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39461" h="230974">
                  <a:moveTo>
                    <a:pt x="178018" y="5760"/>
                  </a:moveTo>
                  <a:lnTo>
                    <a:pt x="239461" y="5760"/>
                  </a:lnTo>
                  <a:lnTo>
                    <a:pt x="239461" y="225199"/>
                  </a:lnTo>
                  <a:lnTo>
                    <a:pt x="178018" y="225199"/>
                  </a:lnTo>
                  <a:lnTo>
                    <a:pt x="178018" y="193654"/>
                  </a:lnTo>
                  <a:cubicBezTo>
                    <a:pt x="169787" y="205175"/>
                    <a:pt x="159089" y="214775"/>
                    <a:pt x="146475" y="221359"/>
                  </a:cubicBezTo>
                  <a:cubicBezTo>
                    <a:pt x="133854" y="227941"/>
                    <a:pt x="119865" y="231233"/>
                    <a:pt x="105602" y="230959"/>
                  </a:cubicBezTo>
                  <a:cubicBezTo>
                    <a:pt x="44982" y="230959"/>
                    <a:pt x="0" y="184054"/>
                    <a:pt x="0" y="116028"/>
                  </a:cubicBezTo>
                  <a:cubicBezTo>
                    <a:pt x="0" y="48276"/>
                    <a:pt x="44158" y="0"/>
                    <a:pt x="106975" y="0"/>
                  </a:cubicBezTo>
                  <a:cubicBezTo>
                    <a:pt x="135227" y="0"/>
                    <a:pt x="163479" y="12344"/>
                    <a:pt x="178018" y="34836"/>
                  </a:cubicBezTo>
                  <a:lnTo>
                    <a:pt x="178018" y="5760"/>
                  </a:lnTo>
                  <a:close/>
                  <a:moveTo>
                    <a:pt x="176100" y="115754"/>
                  </a:moveTo>
                  <a:cubicBezTo>
                    <a:pt x="176100" y="108073"/>
                    <a:pt x="174727" y="100668"/>
                    <a:pt x="171985" y="93536"/>
                  </a:cubicBezTo>
                  <a:cubicBezTo>
                    <a:pt x="169243" y="86404"/>
                    <a:pt x="164853" y="80095"/>
                    <a:pt x="159639" y="74609"/>
                  </a:cubicBezTo>
                  <a:cubicBezTo>
                    <a:pt x="154431" y="69123"/>
                    <a:pt x="148117" y="65009"/>
                    <a:pt x="140985" y="61991"/>
                  </a:cubicBezTo>
                  <a:cubicBezTo>
                    <a:pt x="134128" y="58974"/>
                    <a:pt x="126447" y="57603"/>
                    <a:pt x="119047" y="57328"/>
                  </a:cubicBezTo>
                  <a:cubicBezTo>
                    <a:pt x="103959" y="57877"/>
                    <a:pt x="89696" y="64186"/>
                    <a:pt x="79273" y="75158"/>
                  </a:cubicBezTo>
                  <a:cubicBezTo>
                    <a:pt x="68850" y="86130"/>
                    <a:pt x="63086" y="100668"/>
                    <a:pt x="63086" y="115754"/>
                  </a:cubicBezTo>
                  <a:cubicBezTo>
                    <a:pt x="63086" y="130840"/>
                    <a:pt x="69119" y="145378"/>
                    <a:pt x="79548" y="156076"/>
                  </a:cubicBezTo>
                  <a:cubicBezTo>
                    <a:pt x="89970" y="166773"/>
                    <a:pt x="104509" y="173082"/>
                    <a:pt x="119590" y="173631"/>
                  </a:cubicBezTo>
                  <a:cubicBezTo>
                    <a:pt x="134678" y="173357"/>
                    <a:pt x="149216" y="167047"/>
                    <a:pt x="159914" y="156350"/>
                  </a:cubicBezTo>
                  <a:cubicBezTo>
                    <a:pt x="170062" y="145378"/>
                    <a:pt x="176100" y="130840"/>
                    <a:pt x="176100" y="115754"/>
                  </a:cubicBez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A6EDDB0-7568-3902-A52F-9694810E91B5}"/>
                </a:ext>
              </a:extLst>
            </p:cNvPr>
            <p:cNvSpPr/>
            <p:nvPr/>
          </p:nvSpPr>
          <p:spPr>
            <a:xfrm>
              <a:off x="11558734" y="1268756"/>
              <a:ext cx="217241" cy="219438"/>
            </a:xfrm>
            <a:custGeom>
              <a:avLst/>
              <a:gdLst>
                <a:gd name="connsiteX0" fmla="*/ 142084 w 217241"/>
                <a:gd name="connsiteY0" fmla="*/ 219438 h 219438"/>
                <a:gd name="connsiteX1" fmla="*/ 93262 w 217241"/>
                <a:gd name="connsiteY1" fmla="*/ 139618 h 219438"/>
                <a:gd name="connsiteX2" fmla="*/ 59520 w 217241"/>
                <a:gd name="connsiteY2" fmla="*/ 139618 h 219438"/>
                <a:gd name="connsiteX3" fmla="*/ 59520 w 217241"/>
                <a:gd name="connsiteY3" fmla="*/ 219438 h 219438"/>
                <a:gd name="connsiteX4" fmla="*/ 0 w 217241"/>
                <a:gd name="connsiteY4" fmla="*/ 219438 h 219438"/>
                <a:gd name="connsiteX5" fmla="*/ 0 w 217241"/>
                <a:gd name="connsiteY5" fmla="*/ 0 h 219438"/>
                <a:gd name="connsiteX6" fmla="*/ 59520 w 217241"/>
                <a:gd name="connsiteY6" fmla="*/ 0 h 219438"/>
                <a:gd name="connsiteX7" fmla="*/ 59520 w 217241"/>
                <a:gd name="connsiteY7" fmla="*/ 87227 h 219438"/>
                <a:gd name="connsiteX8" fmla="*/ 91338 w 217241"/>
                <a:gd name="connsiteY8" fmla="*/ 87227 h 219438"/>
                <a:gd name="connsiteX9" fmla="*/ 141535 w 217241"/>
                <a:gd name="connsiteY9" fmla="*/ 274 h 219438"/>
                <a:gd name="connsiteX10" fmla="*/ 209286 w 217241"/>
                <a:gd name="connsiteY10" fmla="*/ 274 h 219438"/>
                <a:gd name="connsiteX11" fmla="*/ 144008 w 217241"/>
                <a:gd name="connsiteY11" fmla="*/ 108622 h 219438"/>
                <a:gd name="connsiteX12" fmla="*/ 217242 w 217241"/>
                <a:gd name="connsiteY12" fmla="*/ 219438 h 219438"/>
                <a:gd name="connsiteX13" fmla="*/ 142084 w 217241"/>
                <a:gd name="connsiteY13" fmla="*/ 219438 h 21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7241" h="219438">
                  <a:moveTo>
                    <a:pt x="142084" y="219438"/>
                  </a:moveTo>
                  <a:lnTo>
                    <a:pt x="93262" y="139618"/>
                  </a:lnTo>
                  <a:lnTo>
                    <a:pt x="59520" y="139618"/>
                  </a:lnTo>
                  <a:lnTo>
                    <a:pt x="59520" y="219438"/>
                  </a:lnTo>
                  <a:lnTo>
                    <a:pt x="0" y="219438"/>
                  </a:lnTo>
                  <a:lnTo>
                    <a:pt x="0" y="0"/>
                  </a:lnTo>
                  <a:lnTo>
                    <a:pt x="59520" y="0"/>
                  </a:lnTo>
                  <a:lnTo>
                    <a:pt x="59520" y="87227"/>
                  </a:lnTo>
                  <a:lnTo>
                    <a:pt x="91338" y="87227"/>
                  </a:lnTo>
                  <a:lnTo>
                    <a:pt x="141535" y="274"/>
                  </a:lnTo>
                  <a:lnTo>
                    <a:pt x="209286" y="274"/>
                  </a:lnTo>
                  <a:lnTo>
                    <a:pt x="144008" y="108622"/>
                  </a:lnTo>
                  <a:lnTo>
                    <a:pt x="217242" y="219438"/>
                  </a:lnTo>
                  <a:lnTo>
                    <a:pt x="142084" y="219438"/>
                  </a:ln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7C57E5A-6136-C67B-A1C0-6120B520C45A}"/>
                </a:ext>
              </a:extLst>
            </p:cNvPr>
            <p:cNvSpPr/>
            <p:nvPr/>
          </p:nvSpPr>
          <p:spPr>
            <a:xfrm>
              <a:off x="11771598" y="1263548"/>
              <a:ext cx="230753" cy="230410"/>
            </a:xfrm>
            <a:custGeom>
              <a:avLst/>
              <a:gdLst>
                <a:gd name="connsiteX0" fmla="*/ 229588 w 230753"/>
                <a:gd name="connsiteY0" fmla="*/ 134955 h 230410"/>
                <a:gd name="connsiteX1" fmla="*/ 64735 w 230753"/>
                <a:gd name="connsiteY1" fmla="*/ 134955 h 230410"/>
                <a:gd name="connsiteX2" fmla="*/ 120964 w 230753"/>
                <a:gd name="connsiteY2" fmla="*/ 175825 h 230410"/>
                <a:gd name="connsiteX3" fmla="*/ 152507 w 230753"/>
                <a:gd name="connsiteY3" fmla="*/ 168968 h 230410"/>
                <a:gd name="connsiteX4" fmla="*/ 178567 w 230753"/>
                <a:gd name="connsiteY4" fmla="*/ 150041 h 230410"/>
                <a:gd name="connsiteX5" fmla="*/ 214226 w 230753"/>
                <a:gd name="connsiteY5" fmla="*/ 186248 h 230410"/>
                <a:gd name="connsiteX6" fmla="*/ 117123 w 230753"/>
                <a:gd name="connsiteY6" fmla="*/ 230410 h 230410"/>
                <a:gd name="connsiteX7" fmla="*/ 0 w 230753"/>
                <a:gd name="connsiteY7" fmla="*/ 115479 h 230410"/>
                <a:gd name="connsiteX8" fmla="*/ 116574 w 230753"/>
                <a:gd name="connsiteY8" fmla="*/ 0 h 230410"/>
                <a:gd name="connsiteX9" fmla="*/ 230681 w 230753"/>
                <a:gd name="connsiteY9" fmla="*/ 111913 h 230410"/>
                <a:gd name="connsiteX10" fmla="*/ 229588 w 230753"/>
                <a:gd name="connsiteY10" fmla="*/ 134955 h 230410"/>
                <a:gd name="connsiteX11" fmla="*/ 168969 w 230753"/>
                <a:gd name="connsiteY11" fmla="*/ 94907 h 230410"/>
                <a:gd name="connsiteX12" fmla="*/ 118223 w 230753"/>
                <a:gd name="connsiteY12" fmla="*/ 52665 h 230410"/>
                <a:gd name="connsiteX13" fmla="*/ 64735 w 230753"/>
                <a:gd name="connsiteY13" fmla="*/ 94907 h 230410"/>
                <a:gd name="connsiteX14" fmla="*/ 168969 w 230753"/>
                <a:gd name="connsiteY14" fmla="*/ 94907 h 230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0753" h="230410">
                  <a:moveTo>
                    <a:pt x="229588" y="134955"/>
                  </a:moveTo>
                  <a:lnTo>
                    <a:pt x="64735" y="134955"/>
                  </a:lnTo>
                  <a:cubicBezTo>
                    <a:pt x="71317" y="160739"/>
                    <a:pt x="92163" y="175825"/>
                    <a:pt x="120964" y="175825"/>
                  </a:cubicBezTo>
                  <a:cubicBezTo>
                    <a:pt x="131936" y="175825"/>
                    <a:pt x="142634" y="173356"/>
                    <a:pt x="152507" y="168968"/>
                  </a:cubicBezTo>
                  <a:cubicBezTo>
                    <a:pt x="162387" y="164579"/>
                    <a:pt x="171435" y="157996"/>
                    <a:pt x="178567" y="150041"/>
                  </a:cubicBezTo>
                  <a:lnTo>
                    <a:pt x="214226" y="186248"/>
                  </a:lnTo>
                  <a:cubicBezTo>
                    <a:pt x="193655" y="213952"/>
                    <a:pt x="155523" y="230410"/>
                    <a:pt x="117123" y="230410"/>
                  </a:cubicBezTo>
                  <a:cubicBezTo>
                    <a:pt x="49372" y="230410"/>
                    <a:pt x="0" y="182957"/>
                    <a:pt x="0" y="115479"/>
                  </a:cubicBezTo>
                  <a:cubicBezTo>
                    <a:pt x="0" y="44436"/>
                    <a:pt x="54037" y="0"/>
                    <a:pt x="116574" y="0"/>
                  </a:cubicBezTo>
                  <a:cubicBezTo>
                    <a:pt x="179117" y="0"/>
                    <a:pt x="230681" y="44711"/>
                    <a:pt x="230681" y="111913"/>
                  </a:cubicBezTo>
                  <a:cubicBezTo>
                    <a:pt x="230956" y="117399"/>
                    <a:pt x="230412" y="125080"/>
                    <a:pt x="229588" y="134955"/>
                  </a:cubicBezTo>
                  <a:close/>
                  <a:moveTo>
                    <a:pt x="168969" y="94907"/>
                  </a:moveTo>
                  <a:cubicBezTo>
                    <a:pt x="167045" y="69123"/>
                    <a:pt x="145925" y="52665"/>
                    <a:pt x="118223" y="52665"/>
                  </a:cubicBezTo>
                  <a:cubicBezTo>
                    <a:pt x="92712" y="52665"/>
                    <a:pt x="71317" y="65283"/>
                    <a:pt x="64735" y="94907"/>
                  </a:cubicBezTo>
                  <a:lnTo>
                    <a:pt x="168969" y="94907"/>
                  </a:ln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25A7F55-5F21-D5E3-6818-E50979B2B506}"/>
                </a:ext>
              </a:extLst>
            </p:cNvPr>
            <p:cNvSpPr/>
            <p:nvPr/>
          </p:nvSpPr>
          <p:spPr>
            <a:xfrm>
              <a:off x="12015993" y="1268756"/>
              <a:ext cx="198038" cy="219438"/>
            </a:xfrm>
            <a:custGeom>
              <a:avLst/>
              <a:gdLst>
                <a:gd name="connsiteX0" fmla="*/ 198039 w 198038"/>
                <a:gd name="connsiteY0" fmla="*/ 0 h 219438"/>
                <a:gd name="connsiteX1" fmla="*/ 198039 w 198038"/>
                <a:gd name="connsiteY1" fmla="*/ 57328 h 219438"/>
                <a:gd name="connsiteX2" fmla="*/ 130013 w 198038"/>
                <a:gd name="connsiteY2" fmla="*/ 57328 h 219438"/>
                <a:gd name="connsiteX3" fmla="*/ 130013 w 198038"/>
                <a:gd name="connsiteY3" fmla="*/ 219438 h 219438"/>
                <a:gd name="connsiteX4" fmla="*/ 68026 w 198038"/>
                <a:gd name="connsiteY4" fmla="*/ 219438 h 219438"/>
                <a:gd name="connsiteX5" fmla="*/ 68026 w 198038"/>
                <a:gd name="connsiteY5" fmla="*/ 57328 h 219438"/>
                <a:gd name="connsiteX6" fmla="*/ 0 w 198038"/>
                <a:gd name="connsiteY6" fmla="*/ 57328 h 219438"/>
                <a:gd name="connsiteX7" fmla="*/ 0 w 198038"/>
                <a:gd name="connsiteY7" fmla="*/ 0 h 219438"/>
                <a:gd name="connsiteX8" fmla="*/ 198039 w 198038"/>
                <a:gd name="connsiteY8" fmla="*/ 0 h 21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8038" h="219438">
                  <a:moveTo>
                    <a:pt x="198039" y="0"/>
                  </a:moveTo>
                  <a:lnTo>
                    <a:pt x="198039" y="57328"/>
                  </a:lnTo>
                  <a:lnTo>
                    <a:pt x="130013" y="57328"/>
                  </a:lnTo>
                  <a:lnTo>
                    <a:pt x="130013" y="219438"/>
                  </a:lnTo>
                  <a:lnTo>
                    <a:pt x="68026" y="219438"/>
                  </a:lnTo>
                  <a:lnTo>
                    <a:pt x="68026" y="57328"/>
                  </a:lnTo>
                  <a:lnTo>
                    <a:pt x="0" y="57328"/>
                  </a:lnTo>
                  <a:lnTo>
                    <a:pt x="0" y="0"/>
                  </a:lnTo>
                  <a:lnTo>
                    <a:pt x="198039" y="0"/>
                  </a:ln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53053BE-6479-83AA-3516-02B0128CB016}"/>
                </a:ext>
              </a:extLst>
            </p:cNvPr>
            <p:cNvSpPr/>
            <p:nvPr/>
          </p:nvSpPr>
          <p:spPr>
            <a:xfrm>
              <a:off x="12331430" y="1207204"/>
              <a:ext cx="55467" cy="61426"/>
            </a:xfrm>
            <a:custGeom>
              <a:avLst/>
              <a:gdLst>
                <a:gd name="connsiteX0" fmla="*/ 40111 w 55467"/>
                <a:gd name="connsiteY0" fmla="*/ 61426 h 61426"/>
                <a:gd name="connsiteX1" fmla="*/ 27509 w 55467"/>
                <a:gd name="connsiteY1" fmla="*/ 40340 h 61426"/>
                <a:gd name="connsiteX2" fmla="*/ 15131 w 55467"/>
                <a:gd name="connsiteY2" fmla="*/ 61426 h 61426"/>
                <a:gd name="connsiteX3" fmla="*/ 231 w 55467"/>
                <a:gd name="connsiteY3" fmla="*/ 61426 h 61426"/>
                <a:gd name="connsiteX4" fmla="*/ 19484 w 55467"/>
                <a:gd name="connsiteY4" fmla="*/ 29567 h 61426"/>
                <a:gd name="connsiteX5" fmla="*/ 0 w 55467"/>
                <a:gd name="connsiteY5" fmla="*/ 0 h 61426"/>
                <a:gd name="connsiteX6" fmla="*/ 15587 w 55467"/>
                <a:gd name="connsiteY6" fmla="*/ 0 h 61426"/>
                <a:gd name="connsiteX7" fmla="*/ 28196 w 55467"/>
                <a:gd name="connsiteY7" fmla="*/ 19711 h 61426"/>
                <a:gd name="connsiteX8" fmla="*/ 40111 w 55467"/>
                <a:gd name="connsiteY8" fmla="*/ 0 h 61426"/>
                <a:gd name="connsiteX9" fmla="*/ 55011 w 55467"/>
                <a:gd name="connsiteY9" fmla="*/ 0 h 61426"/>
                <a:gd name="connsiteX10" fmla="*/ 35758 w 55467"/>
                <a:gd name="connsiteY10" fmla="*/ 30484 h 61426"/>
                <a:gd name="connsiteX11" fmla="*/ 55467 w 55467"/>
                <a:gd name="connsiteY11" fmla="*/ 61426 h 61426"/>
                <a:gd name="connsiteX12" fmla="*/ 40111 w 55467"/>
                <a:gd name="connsiteY12" fmla="*/ 61426 h 61426"/>
                <a:gd name="connsiteX13" fmla="*/ 40111 w 55467"/>
                <a:gd name="connsiteY13" fmla="*/ 61426 h 61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467" h="61426">
                  <a:moveTo>
                    <a:pt x="40111" y="61426"/>
                  </a:moveTo>
                  <a:lnTo>
                    <a:pt x="27509" y="40340"/>
                  </a:lnTo>
                  <a:lnTo>
                    <a:pt x="15131" y="61426"/>
                  </a:lnTo>
                  <a:lnTo>
                    <a:pt x="231" y="61426"/>
                  </a:lnTo>
                  <a:lnTo>
                    <a:pt x="19484" y="29567"/>
                  </a:lnTo>
                  <a:lnTo>
                    <a:pt x="0" y="0"/>
                  </a:lnTo>
                  <a:lnTo>
                    <a:pt x="15587" y="0"/>
                  </a:lnTo>
                  <a:lnTo>
                    <a:pt x="28196" y="19711"/>
                  </a:lnTo>
                  <a:lnTo>
                    <a:pt x="40111" y="0"/>
                  </a:lnTo>
                  <a:lnTo>
                    <a:pt x="55011" y="0"/>
                  </a:lnTo>
                  <a:lnTo>
                    <a:pt x="35758" y="30484"/>
                  </a:lnTo>
                  <a:lnTo>
                    <a:pt x="55467" y="61426"/>
                  </a:lnTo>
                  <a:lnTo>
                    <a:pt x="40111" y="61426"/>
                  </a:lnTo>
                  <a:lnTo>
                    <a:pt x="40111" y="61426"/>
                  </a:ln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B78F211-0D73-7BA7-1A2E-D16C43B6C988}"/>
                </a:ext>
              </a:extLst>
            </p:cNvPr>
            <p:cNvSpPr/>
            <p:nvPr/>
          </p:nvSpPr>
          <p:spPr>
            <a:xfrm>
              <a:off x="12388721" y="1207204"/>
              <a:ext cx="46299" cy="62572"/>
            </a:xfrm>
            <a:custGeom>
              <a:avLst/>
              <a:gdLst>
                <a:gd name="connsiteX0" fmla="*/ 46300 w 46299"/>
                <a:gd name="connsiteY0" fmla="*/ 40569 h 62572"/>
                <a:gd name="connsiteX1" fmla="*/ 22694 w 46299"/>
                <a:gd name="connsiteY1" fmla="*/ 62573 h 62572"/>
                <a:gd name="connsiteX2" fmla="*/ 0 w 46299"/>
                <a:gd name="connsiteY2" fmla="*/ 41944 h 62572"/>
                <a:gd name="connsiteX3" fmla="*/ 12609 w 46299"/>
                <a:gd name="connsiteY3" fmla="*/ 41944 h 62572"/>
                <a:gd name="connsiteX4" fmla="*/ 23837 w 46299"/>
                <a:gd name="connsiteY4" fmla="*/ 50654 h 62572"/>
                <a:gd name="connsiteX5" fmla="*/ 33467 w 46299"/>
                <a:gd name="connsiteY5" fmla="*/ 40340 h 62572"/>
                <a:gd name="connsiteX6" fmla="*/ 22694 w 46299"/>
                <a:gd name="connsiteY6" fmla="*/ 30484 h 62572"/>
                <a:gd name="connsiteX7" fmla="*/ 12609 w 46299"/>
                <a:gd name="connsiteY7" fmla="*/ 35527 h 62572"/>
                <a:gd name="connsiteX8" fmla="*/ 462 w 46299"/>
                <a:gd name="connsiteY8" fmla="*/ 35527 h 62572"/>
                <a:gd name="connsiteX9" fmla="*/ 4584 w 46299"/>
                <a:gd name="connsiteY9" fmla="*/ 0 h 62572"/>
                <a:gd name="connsiteX10" fmla="*/ 44464 w 46299"/>
                <a:gd name="connsiteY10" fmla="*/ 0 h 62572"/>
                <a:gd name="connsiteX11" fmla="*/ 43090 w 46299"/>
                <a:gd name="connsiteY11" fmla="*/ 11918 h 62572"/>
                <a:gd name="connsiteX12" fmla="*/ 14438 w 46299"/>
                <a:gd name="connsiteY12" fmla="*/ 11918 h 62572"/>
                <a:gd name="connsiteX13" fmla="*/ 13295 w 46299"/>
                <a:gd name="connsiteY13" fmla="*/ 23608 h 62572"/>
                <a:gd name="connsiteX14" fmla="*/ 25442 w 46299"/>
                <a:gd name="connsiteY14" fmla="*/ 20170 h 62572"/>
                <a:gd name="connsiteX15" fmla="*/ 46300 w 46299"/>
                <a:gd name="connsiteY15" fmla="*/ 40569 h 62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299" h="62572">
                  <a:moveTo>
                    <a:pt x="46300" y="40569"/>
                  </a:moveTo>
                  <a:cubicBezTo>
                    <a:pt x="46300" y="54092"/>
                    <a:pt x="36214" y="62573"/>
                    <a:pt x="22694" y="62573"/>
                  </a:cubicBezTo>
                  <a:cubicBezTo>
                    <a:pt x="11004" y="62573"/>
                    <a:pt x="1149" y="56155"/>
                    <a:pt x="0" y="41944"/>
                  </a:cubicBezTo>
                  <a:lnTo>
                    <a:pt x="12609" y="41944"/>
                  </a:lnTo>
                  <a:cubicBezTo>
                    <a:pt x="13527" y="48133"/>
                    <a:pt x="18335" y="50654"/>
                    <a:pt x="23837" y="50654"/>
                  </a:cubicBezTo>
                  <a:cubicBezTo>
                    <a:pt x="30488" y="50654"/>
                    <a:pt x="33467" y="46070"/>
                    <a:pt x="33467" y="40340"/>
                  </a:cubicBezTo>
                  <a:cubicBezTo>
                    <a:pt x="33467" y="34380"/>
                    <a:pt x="28883" y="30484"/>
                    <a:pt x="22694" y="30484"/>
                  </a:cubicBezTo>
                  <a:cubicBezTo>
                    <a:pt x="17423" y="30484"/>
                    <a:pt x="14213" y="33005"/>
                    <a:pt x="12609" y="35527"/>
                  </a:cubicBezTo>
                  <a:lnTo>
                    <a:pt x="462" y="35527"/>
                  </a:lnTo>
                  <a:lnTo>
                    <a:pt x="4584" y="0"/>
                  </a:lnTo>
                  <a:lnTo>
                    <a:pt x="44464" y="0"/>
                  </a:lnTo>
                  <a:lnTo>
                    <a:pt x="43090" y="11918"/>
                  </a:lnTo>
                  <a:lnTo>
                    <a:pt x="14438" y="11918"/>
                  </a:lnTo>
                  <a:lnTo>
                    <a:pt x="13295" y="23608"/>
                  </a:lnTo>
                  <a:cubicBezTo>
                    <a:pt x="13295" y="23608"/>
                    <a:pt x="16274" y="20170"/>
                    <a:pt x="25442" y="20170"/>
                  </a:cubicBezTo>
                  <a:cubicBezTo>
                    <a:pt x="36676" y="20170"/>
                    <a:pt x="46300" y="27505"/>
                    <a:pt x="46300" y="40569"/>
                  </a:cubicBez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5DDF128-033D-FDA0-0647-5CB8914C8B90}"/>
                </a:ext>
              </a:extLst>
            </p:cNvPr>
            <p:cNvSpPr/>
            <p:nvPr/>
          </p:nvSpPr>
          <p:spPr>
            <a:xfrm>
              <a:off x="12263579" y="1154714"/>
              <a:ext cx="126753" cy="113703"/>
            </a:xfrm>
            <a:custGeom>
              <a:avLst/>
              <a:gdLst>
                <a:gd name="connsiteX0" fmla="*/ 126753 w 126753"/>
                <a:gd name="connsiteY0" fmla="*/ 44924 h 113703"/>
                <a:gd name="connsiteX1" fmla="*/ 53862 w 126753"/>
                <a:gd name="connsiteY1" fmla="*/ 0 h 113703"/>
                <a:gd name="connsiteX2" fmla="*/ 0 w 126753"/>
                <a:gd name="connsiteY2" fmla="*/ 0 h 113703"/>
                <a:gd name="connsiteX3" fmla="*/ 7338 w 126753"/>
                <a:gd name="connsiteY3" fmla="*/ 49508 h 113703"/>
                <a:gd name="connsiteX4" fmla="*/ 60051 w 126753"/>
                <a:gd name="connsiteY4" fmla="*/ 113685 h 113703"/>
                <a:gd name="connsiteX5" fmla="*/ 61200 w 126753"/>
                <a:gd name="connsiteY5" fmla="*/ 112768 h 113703"/>
                <a:gd name="connsiteX6" fmla="*/ 60513 w 126753"/>
                <a:gd name="connsiteY6" fmla="*/ 111852 h 113703"/>
                <a:gd name="connsiteX7" fmla="*/ 33467 w 126753"/>
                <a:gd name="connsiteY7" fmla="*/ 46758 h 113703"/>
                <a:gd name="connsiteX8" fmla="*/ 30026 w 126753"/>
                <a:gd name="connsiteY8" fmla="*/ 24296 h 113703"/>
                <a:gd name="connsiteX9" fmla="*/ 60738 w 126753"/>
                <a:gd name="connsiteY9" fmla="*/ 24296 h 113703"/>
                <a:gd name="connsiteX10" fmla="*/ 124917 w 126753"/>
                <a:gd name="connsiteY10" fmla="*/ 45612 h 113703"/>
                <a:gd name="connsiteX11" fmla="*/ 125835 w 126753"/>
                <a:gd name="connsiteY11" fmla="*/ 46070 h 113703"/>
                <a:gd name="connsiteX12" fmla="*/ 126753 w 126753"/>
                <a:gd name="connsiteY12" fmla="*/ 45153 h 113703"/>
                <a:gd name="connsiteX13" fmla="*/ 126753 w 126753"/>
                <a:gd name="connsiteY13" fmla="*/ 44924 h 113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753" h="113703">
                  <a:moveTo>
                    <a:pt x="126753" y="44924"/>
                  </a:moveTo>
                  <a:cubicBezTo>
                    <a:pt x="119877" y="18566"/>
                    <a:pt x="98557" y="0"/>
                    <a:pt x="53862" y="0"/>
                  </a:cubicBezTo>
                  <a:lnTo>
                    <a:pt x="0" y="0"/>
                  </a:lnTo>
                  <a:lnTo>
                    <a:pt x="7338" y="49508"/>
                  </a:lnTo>
                  <a:cubicBezTo>
                    <a:pt x="12833" y="94203"/>
                    <a:pt x="29795" y="108414"/>
                    <a:pt x="60051" y="113685"/>
                  </a:cubicBezTo>
                  <a:cubicBezTo>
                    <a:pt x="60282" y="113685"/>
                    <a:pt x="61200" y="113914"/>
                    <a:pt x="61200" y="112768"/>
                  </a:cubicBezTo>
                  <a:cubicBezTo>
                    <a:pt x="61200" y="112310"/>
                    <a:pt x="60969" y="112081"/>
                    <a:pt x="60513" y="111852"/>
                  </a:cubicBezTo>
                  <a:cubicBezTo>
                    <a:pt x="40111" y="103371"/>
                    <a:pt x="37819" y="75179"/>
                    <a:pt x="33467" y="46758"/>
                  </a:cubicBezTo>
                  <a:lnTo>
                    <a:pt x="30026" y="24296"/>
                  </a:lnTo>
                  <a:lnTo>
                    <a:pt x="60738" y="24296"/>
                  </a:lnTo>
                  <a:cubicBezTo>
                    <a:pt x="89159" y="24296"/>
                    <a:pt x="110935" y="23837"/>
                    <a:pt x="124917" y="45612"/>
                  </a:cubicBezTo>
                  <a:cubicBezTo>
                    <a:pt x="125148" y="45841"/>
                    <a:pt x="125373" y="46070"/>
                    <a:pt x="125835" y="46070"/>
                  </a:cubicBezTo>
                  <a:cubicBezTo>
                    <a:pt x="126291" y="46070"/>
                    <a:pt x="126753" y="45612"/>
                    <a:pt x="126753" y="45153"/>
                  </a:cubicBezTo>
                  <a:cubicBezTo>
                    <a:pt x="126753" y="44924"/>
                    <a:pt x="126753" y="44924"/>
                    <a:pt x="126753" y="44924"/>
                  </a:cubicBezTo>
                  <a:close/>
                </a:path>
              </a:pathLst>
            </a:custGeom>
            <a:solidFill>
              <a:srgbClr val="5FAF2D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53" name="Date Placeholder 2">
            <a:extLst>
              <a:ext uri="{FF2B5EF4-FFF2-40B4-BE49-F238E27FC236}">
                <a16:creationId xmlns:a16="http://schemas.microsoft.com/office/drawing/2014/main" id="{F991E990-7AEC-7F59-A4EB-2448F9A89F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3903" y="6356350"/>
            <a:ext cx="2743200" cy="365125"/>
          </a:xfrm>
        </p:spPr>
        <p:txBody>
          <a:bodyPr vert="horz" lIns="91440" tIns="45720" rIns="91440" bIns="45720" rtlCol="0" anchor="ctr"/>
          <a:lstStyle>
            <a:lvl1pPr>
              <a:defRPr lang="ru-RU" smtClean="0"/>
            </a:lvl1pPr>
          </a:lstStyle>
          <a:p>
            <a:fld id="{89633FC2-6416-484F-B445-9CAE3A212806}" type="datetime1">
              <a:rPr lang="ru-RU" smtClean="0"/>
              <a:pPr/>
              <a:t>21.03.2024</a:t>
            </a:fld>
            <a:endParaRPr lang="ru-RU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64B5D0B-9FC7-868F-51E4-95310DFBAC40}"/>
              </a:ext>
            </a:extLst>
          </p:cNvPr>
          <p:cNvSpPr/>
          <p:nvPr userDrawn="1"/>
        </p:nvSpPr>
        <p:spPr>
          <a:xfrm>
            <a:off x="601058" y="1304925"/>
            <a:ext cx="5385600" cy="1088338"/>
          </a:xfrm>
          <a:prstGeom prst="roundRect">
            <a:avLst>
              <a:gd name="adj" fmla="val 15342"/>
            </a:avLst>
          </a:prstGeom>
          <a:solidFill>
            <a:srgbClr val="DBF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B25C408-9199-6BE9-B313-13D84894E95A}"/>
              </a:ext>
            </a:extLst>
          </p:cNvPr>
          <p:cNvSpPr/>
          <p:nvPr userDrawn="1"/>
        </p:nvSpPr>
        <p:spPr>
          <a:xfrm>
            <a:off x="6220864" y="1305514"/>
            <a:ext cx="5385600" cy="1088338"/>
          </a:xfrm>
          <a:prstGeom prst="roundRect">
            <a:avLst>
              <a:gd name="adj" fmla="val 15342"/>
            </a:avLst>
          </a:prstGeom>
          <a:solidFill>
            <a:srgbClr val="DBF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F6DBE8D4-9B34-12CD-DBC9-D21BB14F0329}"/>
              </a:ext>
            </a:extLst>
          </p:cNvPr>
          <p:cNvSpPr/>
          <p:nvPr userDrawn="1"/>
        </p:nvSpPr>
        <p:spPr>
          <a:xfrm>
            <a:off x="601058" y="2598830"/>
            <a:ext cx="5385600" cy="1088338"/>
          </a:xfrm>
          <a:prstGeom prst="roundRect">
            <a:avLst>
              <a:gd name="adj" fmla="val 15342"/>
            </a:avLst>
          </a:prstGeom>
          <a:solidFill>
            <a:srgbClr val="DBF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FAC81A6F-EBBE-8160-96AB-2DA85A7B44B6}"/>
              </a:ext>
            </a:extLst>
          </p:cNvPr>
          <p:cNvSpPr/>
          <p:nvPr userDrawn="1"/>
        </p:nvSpPr>
        <p:spPr>
          <a:xfrm>
            <a:off x="6220864" y="2598830"/>
            <a:ext cx="5385600" cy="1088338"/>
          </a:xfrm>
          <a:prstGeom prst="roundRect">
            <a:avLst>
              <a:gd name="adj" fmla="val 15342"/>
            </a:avLst>
          </a:prstGeom>
          <a:solidFill>
            <a:srgbClr val="DBF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7A8B68CC-2A51-B686-696B-B85D23805731}"/>
              </a:ext>
            </a:extLst>
          </p:cNvPr>
          <p:cNvSpPr/>
          <p:nvPr userDrawn="1"/>
        </p:nvSpPr>
        <p:spPr>
          <a:xfrm>
            <a:off x="601058" y="3892146"/>
            <a:ext cx="5385600" cy="1088338"/>
          </a:xfrm>
          <a:prstGeom prst="roundRect">
            <a:avLst>
              <a:gd name="adj" fmla="val 15342"/>
            </a:avLst>
          </a:prstGeom>
          <a:solidFill>
            <a:srgbClr val="DBF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5B5A7106-6609-7CCA-1480-AC2B456F7BFC}"/>
              </a:ext>
            </a:extLst>
          </p:cNvPr>
          <p:cNvSpPr/>
          <p:nvPr userDrawn="1"/>
        </p:nvSpPr>
        <p:spPr>
          <a:xfrm>
            <a:off x="6220864" y="3892146"/>
            <a:ext cx="5385600" cy="1088338"/>
          </a:xfrm>
          <a:prstGeom prst="roundRect">
            <a:avLst>
              <a:gd name="adj" fmla="val 15342"/>
            </a:avLst>
          </a:prstGeom>
          <a:solidFill>
            <a:srgbClr val="DBF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0DF4BA2-47B0-62AA-7613-E0B45D63117C}"/>
              </a:ext>
            </a:extLst>
          </p:cNvPr>
          <p:cNvSpPr/>
          <p:nvPr userDrawn="1"/>
        </p:nvSpPr>
        <p:spPr>
          <a:xfrm>
            <a:off x="601058" y="5184873"/>
            <a:ext cx="5385600" cy="1088338"/>
          </a:xfrm>
          <a:prstGeom prst="roundRect">
            <a:avLst>
              <a:gd name="adj" fmla="val 15342"/>
            </a:avLst>
          </a:prstGeom>
          <a:solidFill>
            <a:srgbClr val="DBF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1E76FFBA-FF72-3771-E30E-583EF14CED1D}"/>
              </a:ext>
            </a:extLst>
          </p:cNvPr>
          <p:cNvSpPr/>
          <p:nvPr userDrawn="1"/>
        </p:nvSpPr>
        <p:spPr>
          <a:xfrm>
            <a:off x="6220864" y="5185462"/>
            <a:ext cx="5385600" cy="1088338"/>
          </a:xfrm>
          <a:prstGeom prst="roundRect">
            <a:avLst>
              <a:gd name="adj" fmla="val 15342"/>
            </a:avLst>
          </a:prstGeom>
          <a:solidFill>
            <a:srgbClr val="DBF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Google Shape;729;p48">
            <a:extLst>
              <a:ext uri="{FF2B5EF4-FFF2-40B4-BE49-F238E27FC236}">
                <a16:creationId xmlns:a16="http://schemas.microsoft.com/office/drawing/2014/main" id="{54572876-9897-C436-AB3C-57E7798B55B3}"/>
              </a:ext>
            </a:extLst>
          </p:cNvPr>
          <p:cNvSpPr/>
          <p:nvPr userDrawn="1"/>
        </p:nvSpPr>
        <p:spPr>
          <a:xfrm>
            <a:off x="784791" y="1561094"/>
            <a:ext cx="576000" cy="576000"/>
          </a:xfrm>
          <a:prstGeom prst="ellipse">
            <a:avLst/>
          </a:prstGeom>
          <a:solidFill>
            <a:srgbClr val="0088FE"/>
          </a:solidFill>
          <a:ln w="3810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lt1"/>
              </a:solidFill>
              <a:latin typeface="Manrope bold" pitchFamily="2" charset="0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44" name="Google Shape;729;p48">
            <a:extLst>
              <a:ext uri="{FF2B5EF4-FFF2-40B4-BE49-F238E27FC236}">
                <a16:creationId xmlns:a16="http://schemas.microsoft.com/office/drawing/2014/main" id="{1A3C5F0A-C77A-15F3-438F-E7C22255B1C7}"/>
              </a:ext>
            </a:extLst>
          </p:cNvPr>
          <p:cNvSpPr/>
          <p:nvPr userDrawn="1"/>
        </p:nvSpPr>
        <p:spPr>
          <a:xfrm>
            <a:off x="784791" y="2850612"/>
            <a:ext cx="576000" cy="576000"/>
          </a:xfrm>
          <a:prstGeom prst="ellipse">
            <a:avLst/>
          </a:prstGeom>
          <a:solidFill>
            <a:srgbClr val="0088FE"/>
          </a:solidFill>
          <a:ln w="3810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lt1"/>
              </a:solidFill>
              <a:latin typeface="Manrope bold" pitchFamily="2" charset="0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45" name="Google Shape;729;p48">
            <a:extLst>
              <a:ext uri="{FF2B5EF4-FFF2-40B4-BE49-F238E27FC236}">
                <a16:creationId xmlns:a16="http://schemas.microsoft.com/office/drawing/2014/main" id="{79B98D53-618A-55B2-C697-18220DA63D14}"/>
              </a:ext>
            </a:extLst>
          </p:cNvPr>
          <p:cNvSpPr/>
          <p:nvPr userDrawn="1"/>
        </p:nvSpPr>
        <p:spPr>
          <a:xfrm>
            <a:off x="784791" y="4148315"/>
            <a:ext cx="576000" cy="576000"/>
          </a:xfrm>
          <a:prstGeom prst="ellipse">
            <a:avLst/>
          </a:prstGeom>
          <a:solidFill>
            <a:srgbClr val="0088FE"/>
          </a:solidFill>
          <a:ln w="3810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lt1"/>
              </a:solidFill>
              <a:latin typeface="Manrope bold" pitchFamily="2" charset="0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46" name="Google Shape;729;p48">
            <a:extLst>
              <a:ext uri="{FF2B5EF4-FFF2-40B4-BE49-F238E27FC236}">
                <a16:creationId xmlns:a16="http://schemas.microsoft.com/office/drawing/2014/main" id="{29A354BD-68FF-5CED-78B5-03C546C4D5ED}"/>
              </a:ext>
            </a:extLst>
          </p:cNvPr>
          <p:cNvSpPr/>
          <p:nvPr userDrawn="1"/>
        </p:nvSpPr>
        <p:spPr>
          <a:xfrm>
            <a:off x="784791" y="5441042"/>
            <a:ext cx="576000" cy="576000"/>
          </a:xfrm>
          <a:prstGeom prst="ellipse">
            <a:avLst/>
          </a:prstGeom>
          <a:solidFill>
            <a:srgbClr val="0088FE"/>
          </a:solidFill>
          <a:ln w="3810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lt1"/>
              </a:solidFill>
              <a:latin typeface="Manrope bold" pitchFamily="2" charset="0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47" name="Google Shape;729;p48">
            <a:extLst>
              <a:ext uri="{FF2B5EF4-FFF2-40B4-BE49-F238E27FC236}">
                <a16:creationId xmlns:a16="http://schemas.microsoft.com/office/drawing/2014/main" id="{6DB06AEF-E588-BE97-8BC5-5255D6C3AE45}"/>
              </a:ext>
            </a:extLst>
          </p:cNvPr>
          <p:cNvSpPr/>
          <p:nvPr userDrawn="1"/>
        </p:nvSpPr>
        <p:spPr>
          <a:xfrm>
            <a:off x="6402758" y="1561094"/>
            <a:ext cx="576000" cy="576000"/>
          </a:xfrm>
          <a:prstGeom prst="ellipse">
            <a:avLst/>
          </a:prstGeom>
          <a:solidFill>
            <a:srgbClr val="0088FE"/>
          </a:solidFill>
          <a:ln w="3810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lt1"/>
              </a:solidFill>
              <a:latin typeface="Manrope bold" pitchFamily="2" charset="0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48" name="Google Shape;729;p48">
            <a:extLst>
              <a:ext uri="{FF2B5EF4-FFF2-40B4-BE49-F238E27FC236}">
                <a16:creationId xmlns:a16="http://schemas.microsoft.com/office/drawing/2014/main" id="{0D30D1B8-4A4F-1A15-1DEA-688CE022B903}"/>
              </a:ext>
            </a:extLst>
          </p:cNvPr>
          <p:cNvSpPr/>
          <p:nvPr userDrawn="1"/>
        </p:nvSpPr>
        <p:spPr>
          <a:xfrm>
            <a:off x="6402758" y="2850612"/>
            <a:ext cx="576000" cy="576000"/>
          </a:xfrm>
          <a:prstGeom prst="ellipse">
            <a:avLst/>
          </a:prstGeom>
          <a:solidFill>
            <a:srgbClr val="0088FE"/>
          </a:solidFill>
          <a:ln w="3810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lt1"/>
              </a:solidFill>
              <a:latin typeface="Manrope bold" pitchFamily="2" charset="0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49" name="Google Shape;729;p48">
            <a:extLst>
              <a:ext uri="{FF2B5EF4-FFF2-40B4-BE49-F238E27FC236}">
                <a16:creationId xmlns:a16="http://schemas.microsoft.com/office/drawing/2014/main" id="{97CA8DF7-4277-F984-1322-AABDE39125D2}"/>
              </a:ext>
            </a:extLst>
          </p:cNvPr>
          <p:cNvSpPr/>
          <p:nvPr userDrawn="1"/>
        </p:nvSpPr>
        <p:spPr>
          <a:xfrm>
            <a:off x="6402758" y="4148315"/>
            <a:ext cx="576000" cy="576000"/>
          </a:xfrm>
          <a:prstGeom prst="ellipse">
            <a:avLst/>
          </a:prstGeom>
          <a:solidFill>
            <a:srgbClr val="0088FE"/>
          </a:solidFill>
          <a:ln w="3810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lt1"/>
              </a:solidFill>
              <a:latin typeface="Manrope bold" pitchFamily="2" charset="0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50" name="Google Shape;729;p48">
            <a:extLst>
              <a:ext uri="{FF2B5EF4-FFF2-40B4-BE49-F238E27FC236}">
                <a16:creationId xmlns:a16="http://schemas.microsoft.com/office/drawing/2014/main" id="{595D3B51-1905-C2FF-2305-D51B3E19417F}"/>
              </a:ext>
            </a:extLst>
          </p:cNvPr>
          <p:cNvSpPr/>
          <p:nvPr userDrawn="1"/>
        </p:nvSpPr>
        <p:spPr>
          <a:xfrm>
            <a:off x="6402758" y="5441042"/>
            <a:ext cx="576000" cy="576000"/>
          </a:xfrm>
          <a:prstGeom prst="ellipse">
            <a:avLst/>
          </a:prstGeom>
          <a:solidFill>
            <a:srgbClr val="0088FE"/>
          </a:solidFill>
          <a:ln w="3810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lt1"/>
              </a:solidFill>
              <a:latin typeface="Manrope bold" pitchFamily="2" charset="0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51" name="Text Placeholder 3">
            <a:extLst>
              <a:ext uri="{FF2B5EF4-FFF2-40B4-BE49-F238E27FC236}">
                <a16:creationId xmlns:a16="http://schemas.microsoft.com/office/drawing/2014/main" id="{95002F8B-AA0B-8212-9484-AF9C8C9BAD7C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1540107" y="1679817"/>
            <a:ext cx="4176000" cy="338554"/>
          </a:xfrm>
          <a:noFill/>
        </p:spPr>
        <p:txBody>
          <a:bodyPr vert="horz" wrap="square" lIns="0" tIns="45720" rIns="91440" bIns="45720" rtlCol="0" anchor="ctr" anchorCtr="0">
            <a:spAutoFit/>
          </a:bodyPr>
          <a:lstStyle>
            <a:lvl1pPr marL="0" indent="0">
              <a:lnSpc>
                <a:spcPct val="100000"/>
              </a:lnSpc>
              <a:buNone/>
              <a:defRPr lang="en-US" sz="1600">
                <a:solidFill>
                  <a:schemeClr val="tx1"/>
                </a:solidFill>
                <a:latin typeface="+mn-lt"/>
              </a:defRPr>
            </a:lvl1pPr>
          </a:lstStyle>
          <a:p>
            <a:pPr marL="114300" lvl="0" indent="-342900">
              <a:spcBef>
                <a:spcPct val="0"/>
              </a:spcBef>
            </a:pPr>
            <a:endParaRPr lang="en-US" dirty="0"/>
          </a:p>
        </p:txBody>
      </p:sp>
      <p:sp>
        <p:nvSpPr>
          <p:cNvPr id="52" name="Text Placeholder 3">
            <a:extLst>
              <a:ext uri="{FF2B5EF4-FFF2-40B4-BE49-F238E27FC236}">
                <a16:creationId xmlns:a16="http://schemas.microsoft.com/office/drawing/2014/main" id="{6C948C36-AAC6-4775-1A79-BE99A8F92A2D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1540107" y="2973722"/>
            <a:ext cx="4176000" cy="338554"/>
          </a:xfrm>
          <a:noFill/>
        </p:spPr>
        <p:txBody>
          <a:bodyPr vert="horz" wrap="square" lIns="0" tIns="45720" rIns="91440" bIns="45720" rtlCol="0" anchor="ctr" anchorCtr="0">
            <a:spAutoFit/>
          </a:bodyPr>
          <a:lstStyle>
            <a:lvl1pPr marL="0" indent="0">
              <a:lnSpc>
                <a:spcPct val="100000"/>
              </a:lnSpc>
              <a:buNone/>
              <a:defRPr lang="en-US" sz="1600">
                <a:solidFill>
                  <a:schemeClr val="tx1"/>
                </a:solidFill>
                <a:latin typeface="+mn-lt"/>
              </a:defRPr>
            </a:lvl1pPr>
          </a:lstStyle>
          <a:p>
            <a:pPr marL="114300" lvl="0" indent="-342900">
              <a:spcBef>
                <a:spcPct val="0"/>
              </a:spcBef>
            </a:pPr>
            <a:endParaRPr lang="en-US" dirty="0"/>
          </a:p>
        </p:txBody>
      </p:sp>
      <p:sp>
        <p:nvSpPr>
          <p:cNvPr id="54" name="Text Placeholder 3">
            <a:extLst>
              <a:ext uri="{FF2B5EF4-FFF2-40B4-BE49-F238E27FC236}">
                <a16:creationId xmlns:a16="http://schemas.microsoft.com/office/drawing/2014/main" id="{6E20BBF6-883F-6C42-CBA3-9E1CAC770895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1540107" y="4267038"/>
            <a:ext cx="4176000" cy="338554"/>
          </a:xfrm>
          <a:noFill/>
        </p:spPr>
        <p:txBody>
          <a:bodyPr vert="horz" wrap="square" lIns="0" tIns="45720" rIns="91440" bIns="45720" rtlCol="0" anchor="ctr" anchorCtr="0">
            <a:spAutoFit/>
          </a:bodyPr>
          <a:lstStyle>
            <a:lvl1pPr marL="0" indent="0">
              <a:lnSpc>
                <a:spcPct val="100000"/>
              </a:lnSpc>
              <a:buNone/>
              <a:defRPr lang="en-US" sz="1600">
                <a:solidFill>
                  <a:schemeClr val="tx1"/>
                </a:solidFill>
                <a:latin typeface="+mn-lt"/>
              </a:defRPr>
            </a:lvl1pPr>
          </a:lstStyle>
          <a:p>
            <a:pPr marL="114300" lvl="0" indent="-342900">
              <a:spcBef>
                <a:spcPct val="0"/>
              </a:spcBef>
            </a:pPr>
            <a:endParaRPr lang="en-US" dirty="0"/>
          </a:p>
        </p:txBody>
      </p:sp>
      <p:sp>
        <p:nvSpPr>
          <p:cNvPr id="58" name="Text Placeholder 3">
            <a:extLst>
              <a:ext uri="{FF2B5EF4-FFF2-40B4-BE49-F238E27FC236}">
                <a16:creationId xmlns:a16="http://schemas.microsoft.com/office/drawing/2014/main" id="{A8EBEF87-2EEA-6EFE-24F0-BA5D795EC390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1540107" y="5559765"/>
            <a:ext cx="4176000" cy="338554"/>
          </a:xfrm>
          <a:noFill/>
        </p:spPr>
        <p:txBody>
          <a:bodyPr vert="horz" wrap="square" lIns="0" tIns="45720" rIns="91440" bIns="45720" rtlCol="0" anchor="ctr" anchorCtr="0">
            <a:spAutoFit/>
          </a:bodyPr>
          <a:lstStyle>
            <a:lvl1pPr marL="0" indent="0">
              <a:lnSpc>
                <a:spcPct val="100000"/>
              </a:lnSpc>
              <a:buNone/>
              <a:defRPr lang="en-US" sz="1600">
                <a:solidFill>
                  <a:schemeClr val="tx1"/>
                </a:solidFill>
                <a:latin typeface="+mn-lt"/>
              </a:defRPr>
            </a:lvl1pPr>
          </a:lstStyle>
          <a:p>
            <a:pPr marL="114300" lvl="0" indent="-342900">
              <a:spcBef>
                <a:spcPct val="0"/>
              </a:spcBef>
            </a:pPr>
            <a:endParaRPr lang="en-US" dirty="0"/>
          </a:p>
        </p:txBody>
      </p:sp>
      <p:sp>
        <p:nvSpPr>
          <p:cNvPr id="63" name="Text Placeholder 3">
            <a:extLst>
              <a:ext uri="{FF2B5EF4-FFF2-40B4-BE49-F238E27FC236}">
                <a16:creationId xmlns:a16="http://schemas.microsoft.com/office/drawing/2014/main" id="{3A24E342-E42A-167C-904E-E8EFD9D241B4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7159914" y="1679817"/>
            <a:ext cx="4176000" cy="338554"/>
          </a:xfrm>
          <a:noFill/>
        </p:spPr>
        <p:txBody>
          <a:bodyPr vert="horz" wrap="square" lIns="0" tIns="45720" rIns="91440" bIns="45720" rtlCol="0" anchor="ctr" anchorCtr="0">
            <a:spAutoFit/>
          </a:bodyPr>
          <a:lstStyle>
            <a:lvl1pPr marL="0" indent="0">
              <a:lnSpc>
                <a:spcPct val="100000"/>
              </a:lnSpc>
              <a:buNone/>
              <a:defRPr lang="en-US" sz="1600">
                <a:solidFill>
                  <a:schemeClr val="tx1"/>
                </a:solidFill>
                <a:latin typeface="+mn-lt"/>
              </a:defRPr>
            </a:lvl1pPr>
          </a:lstStyle>
          <a:p>
            <a:pPr marL="114300" lvl="0" indent="-342900">
              <a:spcBef>
                <a:spcPct val="0"/>
              </a:spcBef>
            </a:pPr>
            <a:endParaRPr lang="en-US" dirty="0"/>
          </a:p>
        </p:txBody>
      </p:sp>
      <p:sp>
        <p:nvSpPr>
          <p:cNvPr id="65" name="Text Placeholder 3">
            <a:extLst>
              <a:ext uri="{FF2B5EF4-FFF2-40B4-BE49-F238E27FC236}">
                <a16:creationId xmlns:a16="http://schemas.microsoft.com/office/drawing/2014/main" id="{74431560-70C4-82A4-35B3-D34BC13FABB5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7159914" y="2973722"/>
            <a:ext cx="4176000" cy="338554"/>
          </a:xfrm>
          <a:noFill/>
        </p:spPr>
        <p:txBody>
          <a:bodyPr vert="horz" wrap="square" lIns="0" tIns="45720" rIns="91440" bIns="45720" rtlCol="0" anchor="ctr" anchorCtr="0">
            <a:spAutoFit/>
          </a:bodyPr>
          <a:lstStyle>
            <a:lvl1pPr marL="0" indent="0">
              <a:lnSpc>
                <a:spcPct val="100000"/>
              </a:lnSpc>
              <a:buNone/>
              <a:defRPr lang="en-US" sz="1600">
                <a:solidFill>
                  <a:schemeClr val="tx1"/>
                </a:solidFill>
                <a:latin typeface="+mn-lt"/>
              </a:defRPr>
            </a:lvl1pPr>
          </a:lstStyle>
          <a:p>
            <a:pPr marL="114300" lvl="0" indent="-342900">
              <a:spcBef>
                <a:spcPct val="0"/>
              </a:spcBef>
            </a:pPr>
            <a:endParaRPr lang="en-US" dirty="0"/>
          </a:p>
        </p:txBody>
      </p:sp>
      <p:sp>
        <p:nvSpPr>
          <p:cNvPr id="69" name="Text Placeholder 3">
            <a:extLst>
              <a:ext uri="{FF2B5EF4-FFF2-40B4-BE49-F238E27FC236}">
                <a16:creationId xmlns:a16="http://schemas.microsoft.com/office/drawing/2014/main" id="{02D18E05-A1E3-2642-798E-B04EA7309613}"/>
              </a:ext>
            </a:extLst>
          </p:cNvPr>
          <p:cNvSpPr>
            <a:spLocks noGrp="1"/>
          </p:cNvSpPr>
          <p:nvPr>
            <p:ph type="body" sz="half" idx="26"/>
          </p:nvPr>
        </p:nvSpPr>
        <p:spPr>
          <a:xfrm>
            <a:off x="7159914" y="4267038"/>
            <a:ext cx="4176000" cy="338554"/>
          </a:xfrm>
          <a:noFill/>
        </p:spPr>
        <p:txBody>
          <a:bodyPr vert="horz" wrap="square" lIns="0" tIns="45720" rIns="91440" bIns="45720" rtlCol="0" anchor="ctr" anchorCtr="0">
            <a:spAutoFit/>
          </a:bodyPr>
          <a:lstStyle>
            <a:lvl1pPr marL="0" indent="0">
              <a:lnSpc>
                <a:spcPct val="100000"/>
              </a:lnSpc>
              <a:buNone/>
              <a:defRPr lang="en-US" sz="1600">
                <a:solidFill>
                  <a:schemeClr val="tx1"/>
                </a:solidFill>
                <a:latin typeface="+mn-lt"/>
              </a:defRPr>
            </a:lvl1pPr>
          </a:lstStyle>
          <a:p>
            <a:pPr marL="114300" lvl="0" indent="-342900">
              <a:spcBef>
                <a:spcPct val="0"/>
              </a:spcBef>
            </a:pPr>
            <a:endParaRPr lang="en-US" dirty="0"/>
          </a:p>
        </p:txBody>
      </p:sp>
      <p:sp>
        <p:nvSpPr>
          <p:cNvPr id="70" name="Text Placeholder 3">
            <a:extLst>
              <a:ext uri="{FF2B5EF4-FFF2-40B4-BE49-F238E27FC236}">
                <a16:creationId xmlns:a16="http://schemas.microsoft.com/office/drawing/2014/main" id="{A509B824-1826-F048-3385-2A18FF4149D4}"/>
              </a:ext>
            </a:extLst>
          </p:cNvPr>
          <p:cNvSpPr>
            <a:spLocks noGrp="1"/>
          </p:cNvSpPr>
          <p:nvPr>
            <p:ph type="body" sz="half" idx="27"/>
          </p:nvPr>
        </p:nvSpPr>
        <p:spPr>
          <a:xfrm>
            <a:off x="7159914" y="5560354"/>
            <a:ext cx="4176000" cy="338554"/>
          </a:xfrm>
          <a:noFill/>
        </p:spPr>
        <p:txBody>
          <a:bodyPr vert="horz" wrap="square" lIns="0" tIns="45720" rIns="91440" bIns="45720" rtlCol="0" anchor="ctr" anchorCtr="0">
            <a:spAutoFit/>
          </a:bodyPr>
          <a:lstStyle>
            <a:lvl1pPr marL="0" indent="0">
              <a:lnSpc>
                <a:spcPct val="100000"/>
              </a:lnSpc>
              <a:buNone/>
              <a:defRPr lang="en-US" sz="1600">
                <a:solidFill>
                  <a:schemeClr val="tx1"/>
                </a:solidFill>
                <a:latin typeface="+mn-lt"/>
              </a:defRPr>
            </a:lvl1pPr>
          </a:lstStyle>
          <a:p>
            <a:pPr marL="114300" lvl="0" indent="-342900">
              <a:spcBef>
                <a:spcPct val="0"/>
              </a:spcBef>
            </a:pPr>
            <a:endParaRPr lang="en-US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3C76E163-5881-82A0-3FDC-8AC7303497E1}"/>
              </a:ext>
            </a:extLst>
          </p:cNvPr>
          <p:cNvSpPr>
            <a:spLocks noGrp="1"/>
          </p:cNvSpPr>
          <p:nvPr>
            <p:ph type="body" sz="half" idx="28"/>
          </p:nvPr>
        </p:nvSpPr>
        <p:spPr>
          <a:xfrm>
            <a:off x="856791" y="1695206"/>
            <a:ext cx="432000" cy="307777"/>
          </a:xfrm>
          <a:noFill/>
        </p:spPr>
        <p:txBody>
          <a:bodyPr vert="horz" wrap="square" lIns="90000" tIns="45720" rIns="91440" bIns="45720" rtlCol="0" anchor="ctr" anchorCtr="0">
            <a:spAutoFit/>
          </a:bodyPr>
          <a:lstStyle>
            <a:lvl1pPr marL="0" indent="0" algn="ctr">
              <a:lnSpc>
                <a:spcPct val="100000"/>
              </a:lnSpc>
              <a:buNone/>
              <a:defRPr lang="en-US" sz="1400">
                <a:solidFill>
                  <a:schemeClr val="bg1"/>
                </a:solidFill>
                <a:latin typeface="+mj-lt"/>
              </a:defRPr>
            </a:lvl1pPr>
          </a:lstStyle>
          <a:p>
            <a:pPr marL="114300" lvl="0" indent="-342900">
              <a:spcBef>
                <a:spcPct val="0"/>
              </a:spcBef>
            </a:pPr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D9EEDAC-7EDD-79FC-875D-EE9E71D33B74}"/>
              </a:ext>
            </a:extLst>
          </p:cNvPr>
          <p:cNvSpPr>
            <a:spLocks noGrp="1"/>
          </p:cNvSpPr>
          <p:nvPr>
            <p:ph type="body" sz="half" idx="29"/>
          </p:nvPr>
        </p:nvSpPr>
        <p:spPr>
          <a:xfrm>
            <a:off x="856791" y="2984724"/>
            <a:ext cx="432000" cy="307777"/>
          </a:xfrm>
          <a:noFill/>
        </p:spPr>
        <p:txBody>
          <a:bodyPr vert="horz" wrap="square" lIns="90000" tIns="45720" rIns="91440" bIns="45720" rtlCol="0" anchor="ctr" anchorCtr="0">
            <a:spAutoFit/>
          </a:bodyPr>
          <a:lstStyle>
            <a:lvl1pPr marL="0" indent="0" algn="ctr">
              <a:lnSpc>
                <a:spcPct val="100000"/>
              </a:lnSpc>
              <a:buNone/>
              <a:defRPr lang="en-US" sz="1400">
                <a:solidFill>
                  <a:schemeClr val="bg1"/>
                </a:solidFill>
                <a:latin typeface="+mj-lt"/>
              </a:defRPr>
            </a:lvl1pPr>
          </a:lstStyle>
          <a:p>
            <a:pPr marL="114300" lvl="0" indent="-342900">
              <a:spcBef>
                <a:spcPct val="0"/>
              </a:spcBef>
            </a:pPr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2C27F33-46B0-E5DF-56AB-FB71A453C09F}"/>
              </a:ext>
            </a:extLst>
          </p:cNvPr>
          <p:cNvSpPr>
            <a:spLocks noGrp="1"/>
          </p:cNvSpPr>
          <p:nvPr>
            <p:ph type="body" sz="half" idx="30"/>
          </p:nvPr>
        </p:nvSpPr>
        <p:spPr>
          <a:xfrm>
            <a:off x="856791" y="4282427"/>
            <a:ext cx="432000" cy="307777"/>
          </a:xfrm>
          <a:noFill/>
        </p:spPr>
        <p:txBody>
          <a:bodyPr vert="horz" wrap="square" lIns="90000" tIns="45720" rIns="91440" bIns="45720" rtlCol="0" anchor="ctr" anchorCtr="0">
            <a:spAutoFit/>
          </a:bodyPr>
          <a:lstStyle>
            <a:lvl1pPr marL="0" indent="0" algn="ctr">
              <a:lnSpc>
                <a:spcPct val="100000"/>
              </a:lnSpc>
              <a:buNone/>
              <a:defRPr lang="en-US" sz="1400">
                <a:solidFill>
                  <a:schemeClr val="bg1"/>
                </a:solidFill>
                <a:latin typeface="+mj-lt"/>
              </a:defRPr>
            </a:lvl1pPr>
          </a:lstStyle>
          <a:p>
            <a:pPr marL="114300" lvl="0" indent="-342900">
              <a:spcBef>
                <a:spcPct val="0"/>
              </a:spcBef>
            </a:pPr>
            <a:endParaRPr lang="en-US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EF888DB4-36AE-BF2F-E99F-3D6F87C285FE}"/>
              </a:ext>
            </a:extLst>
          </p:cNvPr>
          <p:cNvSpPr>
            <a:spLocks noGrp="1"/>
          </p:cNvSpPr>
          <p:nvPr>
            <p:ph type="body" sz="half" idx="31"/>
          </p:nvPr>
        </p:nvSpPr>
        <p:spPr>
          <a:xfrm>
            <a:off x="856791" y="5575154"/>
            <a:ext cx="432000" cy="307777"/>
          </a:xfrm>
          <a:noFill/>
        </p:spPr>
        <p:txBody>
          <a:bodyPr vert="horz" wrap="square" lIns="90000" tIns="45720" rIns="91440" bIns="45720" rtlCol="0" anchor="ctr" anchorCtr="0">
            <a:spAutoFit/>
          </a:bodyPr>
          <a:lstStyle>
            <a:lvl1pPr marL="0" indent="0" algn="ctr">
              <a:lnSpc>
                <a:spcPct val="100000"/>
              </a:lnSpc>
              <a:buNone/>
              <a:defRPr lang="en-US" sz="1400">
                <a:solidFill>
                  <a:schemeClr val="bg1"/>
                </a:solidFill>
                <a:latin typeface="+mj-lt"/>
              </a:defRPr>
            </a:lvl1pPr>
          </a:lstStyle>
          <a:p>
            <a:pPr marL="114300" lvl="0" indent="-342900">
              <a:spcBef>
                <a:spcPct val="0"/>
              </a:spcBef>
            </a:pPr>
            <a:endParaRPr lang="en-US" dirty="0"/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9E006641-A340-E10C-D37E-4D5F0E48D76D}"/>
              </a:ext>
            </a:extLst>
          </p:cNvPr>
          <p:cNvSpPr>
            <a:spLocks noGrp="1"/>
          </p:cNvSpPr>
          <p:nvPr>
            <p:ph type="body" sz="half" idx="32"/>
          </p:nvPr>
        </p:nvSpPr>
        <p:spPr>
          <a:xfrm>
            <a:off x="6474758" y="1695206"/>
            <a:ext cx="432000" cy="307777"/>
          </a:xfrm>
          <a:noFill/>
        </p:spPr>
        <p:txBody>
          <a:bodyPr vert="horz" wrap="square" lIns="90000" tIns="45720" rIns="91440" bIns="45720" rtlCol="0" anchor="ctr" anchorCtr="0">
            <a:spAutoFit/>
          </a:bodyPr>
          <a:lstStyle>
            <a:lvl1pPr marL="0" indent="0" algn="ctr">
              <a:lnSpc>
                <a:spcPct val="100000"/>
              </a:lnSpc>
              <a:buNone/>
              <a:defRPr lang="en-US" sz="1400">
                <a:solidFill>
                  <a:schemeClr val="bg1"/>
                </a:solidFill>
                <a:latin typeface="+mj-lt"/>
              </a:defRPr>
            </a:lvl1pPr>
          </a:lstStyle>
          <a:p>
            <a:pPr marL="114300" lvl="0" indent="-342900">
              <a:spcBef>
                <a:spcPct val="0"/>
              </a:spcBef>
            </a:pPr>
            <a:endParaRPr lang="en-US" dirty="0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AE7375FB-3953-A797-A4EF-46D24CFB3470}"/>
              </a:ext>
            </a:extLst>
          </p:cNvPr>
          <p:cNvSpPr>
            <a:spLocks noGrp="1"/>
          </p:cNvSpPr>
          <p:nvPr>
            <p:ph type="body" sz="half" idx="33"/>
          </p:nvPr>
        </p:nvSpPr>
        <p:spPr>
          <a:xfrm>
            <a:off x="6474758" y="2984724"/>
            <a:ext cx="432000" cy="307777"/>
          </a:xfrm>
          <a:noFill/>
        </p:spPr>
        <p:txBody>
          <a:bodyPr vert="horz" wrap="square" lIns="90000" tIns="45720" rIns="91440" bIns="45720" rtlCol="0" anchor="ctr" anchorCtr="0">
            <a:spAutoFit/>
          </a:bodyPr>
          <a:lstStyle>
            <a:lvl1pPr marL="0" indent="0" algn="ctr">
              <a:lnSpc>
                <a:spcPct val="100000"/>
              </a:lnSpc>
              <a:buNone/>
              <a:defRPr lang="en-US" sz="1400">
                <a:solidFill>
                  <a:schemeClr val="bg1"/>
                </a:solidFill>
                <a:latin typeface="+mj-lt"/>
              </a:defRPr>
            </a:lvl1pPr>
          </a:lstStyle>
          <a:p>
            <a:pPr marL="114300" lvl="0" indent="-342900">
              <a:spcBef>
                <a:spcPct val="0"/>
              </a:spcBef>
            </a:pPr>
            <a:endParaRPr lang="en-US" dirty="0"/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282409E3-B459-A6BE-FAC2-8A8ECF05A856}"/>
              </a:ext>
            </a:extLst>
          </p:cNvPr>
          <p:cNvSpPr>
            <a:spLocks noGrp="1"/>
          </p:cNvSpPr>
          <p:nvPr>
            <p:ph type="body" sz="half" idx="34"/>
          </p:nvPr>
        </p:nvSpPr>
        <p:spPr>
          <a:xfrm>
            <a:off x="6474758" y="4282427"/>
            <a:ext cx="432000" cy="307777"/>
          </a:xfrm>
          <a:noFill/>
        </p:spPr>
        <p:txBody>
          <a:bodyPr vert="horz" wrap="square" lIns="90000" tIns="45720" rIns="91440" bIns="45720" rtlCol="0" anchor="ctr" anchorCtr="0">
            <a:spAutoFit/>
          </a:bodyPr>
          <a:lstStyle>
            <a:lvl1pPr marL="0" indent="0" algn="ctr">
              <a:lnSpc>
                <a:spcPct val="100000"/>
              </a:lnSpc>
              <a:buNone/>
              <a:defRPr lang="en-US" sz="1400">
                <a:solidFill>
                  <a:schemeClr val="bg1"/>
                </a:solidFill>
                <a:latin typeface="+mj-lt"/>
              </a:defRPr>
            </a:lvl1pPr>
          </a:lstStyle>
          <a:p>
            <a:pPr marL="114300" lvl="0" indent="-342900">
              <a:spcBef>
                <a:spcPct val="0"/>
              </a:spcBef>
            </a:pPr>
            <a:endParaRPr lang="en-US" dirty="0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F0DC61A0-814E-D0FF-CA0E-6E2B57ABAA6F}"/>
              </a:ext>
            </a:extLst>
          </p:cNvPr>
          <p:cNvSpPr>
            <a:spLocks noGrp="1"/>
          </p:cNvSpPr>
          <p:nvPr>
            <p:ph type="body" sz="half" idx="35"/>
          </p:nvPr>
        </p:nvSpPr>
        <p:spPr>
          <a:xfrm>
            <a:off x="6474758" y="5575154"/>
            <a:ext cx="432000" cy="307777"/>
          </a:xfrm>
          <a:noFill/>
        </p:spPr>
        <p:txBody>
          <a:bodyPr vert="horz" wrap="square" lIns="90000" tIns="45720" rIns="91440" bIns="45720" rtlCol="0" anchor="ctr" anchorCtr="0">
            <a:spAutoFit/>
          </a:bodyPr>
          <a:lstStyle>
            <a:lvl1pPr marL="0" indent="0" algn="ctr">
              <a:lnSpc>
                <a:spcPct val="100000"/>
              </a:lnSpc>
              <a:buNone/>
              <a:defRPr lang="en-US" sz="1400">
                <a:solidFill>
                  <a:schemeClr val="bg1"/>
                </a:solidFill>
                <a:latin typeface="+mj-lt"/>
              </a:defRPr>
            </a:lvl1pPr>
          </a:lstStyle>
          <a:p>
            <a:pPr marL="114300" lvl="0" indent="-342900"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3531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большое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1">
            <a:extLst>
              <a:ext uri="{FF2B5EF4-FFF2-40B4-BE49-F238E27FC236}">
                <a16:creationId xmlns:a16="http://schemas.microsoft.com/office/drawing/2014/main" id="{B1691D6C-962D-9DC9-9DF5-F6BF7055E5C2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272000" y="0"/>
            <a:ext cx="7919999" cy="68580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/>
            </a:lvl1pPr>
          </a:lstStyle>
          <a:p>
            <a:endParaRPr lang="ru-R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4A071A-3AAE-6C7E-6BFC-BE8307779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40" y="836802"/>
            <a:ext cx="3484639" cy="1754326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5BB9DB-0310-9B11-A669-905BBC9AB6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3903" y="6356350"/>
            <a:ext cx="2743200" cy="365125"/>
          </a:xfrm>
        </p:spPr>
        <p:txBody>
          <a:bodyPr vert="horz" lIns="91440" tIns="45720" rIns="91440" bIns="45720" rtlCol="0" anchor="ctr"/>
          <a:lstStyle>
            <a:lvl1pPr>
              <a:defRPr lang="ru-RU" smtClean="0"/>
            </a:lvl1pPr>
          </a:lstStyle>
          <a:p>
            <a:fld id="{89633FC2-6416-484F-B445-9CAE3A212806}" type="datetime1">
              <a:rPr lang="ru-RU" smtClean="0"/>
              <a:pPr/>
              <a:t>21.03.2024</a:t>
            </a:fld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47887B-E3DC-429C-9FC9-F367D61AD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79411" y="6356350"/>
            <a:ext cx="2743200" cy="365125"/>
          </a:xfrm>
        </p:spPr>
        <p:txBody>
          <a:bodyPr/>
          <a:lstStyle/>
          <a:p>
            <a:fld id="{1D41C7BD-C484-49EB-A7F4-79A7D48E10F6}" type="slidenum">
              <a:rPr lang="ru-RU" smtClean="0"/>
              <a:t>‹#›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DE0D1B-33BE-EDD7-B4EF-DF0C010AC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1456" y="414033"/>
            <a:ext cx="3463123" cy="230400"/>
          </a:xfrm>
        </p:spPr>
        <p:txBody>
          <a:bodyPr/>
          <a:lstStyle>
            <a:lvl1pPr algn="l">
              <a:defRPr sz="1000" spc="5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8330BD0E-30FE-E9BE-2FD8-9659D3D17A64}"/>
              </a:ext>
            </a:extLst>
          </p:cNvPr>
          <p:cNvSpPr>
            <a:spLocks noGrp="1"/>
          </p:cNvSpPr>
          <p:nvPr>
            <p:ph type="body" sz="half" idx="30"/>
          </p:nvPr>
        </p:nvSpPr>
        <p:spPr>
          <a:xfrm>
            <a:off x="587374" y="3203511"/>
            <a:ext cx="3367205" cy="338554"/>
          </a:xfrm>
          <a:noFill/>
        </p:spPr>
        <p:txBody>
          <a:bodyPr vert="horz" wrap="square" lIns="0" tIns="45720" rIns="91440" bIns="45720" rtlCol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lang="en-US" sz="1600">
                <a:solidFill>
                  <a:schemeClr val="tx1"/>
                </a:solidFill>
                <a:latin typeface="+mn-lt"/>
              </a:defRPr>
            </a:lvl1pPr>
          </a:lstStyle>
          <a:p>
            <a:pPr marL="114300" lvl="0" indent="-342900"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8482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bg>
      <p:bgPr>
        <a:solidFill>
          <a:srgbClr val="CBE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rectangle&#10;&#10;Description automatically generated">
            <a:extLst>
              <a:ext uri="{FF2B5EF4-FFF2-40B4-BE49-F238E27FC236}">
                <a16:creationId xmlns:a16="http://schemas.microsoft.com/office/drawing/2014/main" id="{857767E7-B4ED-4D78-67BA-535615EAFF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E753518-D53A-231E-24AB-F557DC77009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71918" y="593416"/>
            <a:ext cx="4622489" cy="5680384"/>
          </a:xfrm>
          <a:prstGeom prst="roundRect">
            <a:avLst>
              <a:gd name="adj" fmla="val 5018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endParaRPr lang="ru-R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679A61-F62A-02E9-7F1A-2BAA84A123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3204" y="2350129"/>
            <a:ext cx="5612796" cy="2751522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defRPr sz="6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A134448-F8DD-BA44-98D3-71676BDB3E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4360" y="593416"/>
            <a:ext cx="2366823" cy="705676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17722FC0-5886-4C48-BFCB-64CF5C7114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026" y="5827253"/>
            <a:ext cx="3568861" cy="515259"/>
          </a:xfrm>
        </p:spPr>
        <p:txBody>
          <a:bodyPr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37061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ое фото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1">
            <a:extLst>
              <a:ext uri="{FF2B5EF4-FFF2-40B4-BE49-F238E27FC236}">
                <a16:creationId xmlns:a16="http://schemas.microsoft.com/office/drawing/2014/main" id="{B1691D6C-962D-9DC9-9DF5-F6BF7055E5C2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87374" y="836800"/>
            <a:ext cx="11017251" cy="4824001"/>
          </a:xfrm>
          <a:prstGeom prst="roundRect">
            <a:avLst>
              <a:gd name="adj" fmla="val 5083"/>
            </a:avLst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400"/>
            </a:lvl1pPr>
          </a:lstStyle>
          <a:p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5BB9DB-0310-9B11-A669-905BBC9AB6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3903" y="6356350"/>
            <a:ext cx="2743200" cy="365125"/>
          </a:xfrm>
        </p:spPr>
        <p:txBody>
          <a:bodyPr vert="horz" lIns="91440" tIns="45720" rIns="91440" bIns="45720" rtlCol="0" anchor="ctr"/>
          <a:lstStyle>
            <a:lvl1pPr>
              <a:defRPr lang="ru-RU" smtClean="0"/>
            </a:lvl1pPr>
          </a:lstStyle>
          <a:p>
            <a:fld id="{89633FC2-6416-484F-B445-9CAE3A212806}" type="datetime1">
              <a:rPr lang="ru-RU" smtClean="0"/>
              <a:pPr/>
              <a:t>21.03.2024</a:t>
            </a:fld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47887B-E3DC-429C-9FC9-F367D61AD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79411" y="6356350"/>
            <a:ext cx="2743200" cy="365125"/>
          </a:xfrm>
        </p:spPr>
        <p:txBody>
          <a:bodyPr/>
          <a:lstStyle/>
          <a:p>
            <a:fld id="{1D41C7BD-C484-49EB-A7F4-79A7D48E10F6}" type="slidenum">
              <a:rPr lang="ru-RU" smtClean="0"/>
              <a:t>‹#›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DE0D1B-33BE-EDD7-B4EF-DF0C010AC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1456" y="414033"/>
            <a:ext cx="3463123" cy="230400"/>
          </a:xfrm>
        </p:spPr>
        <p:txBody>
          <a:bodyPr/>
          <a:lstStyle>
            <a:lvl1pPr algn="l">
              <a:defRPr sz="1000" spc="5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DEC3C7D-BAC5-B461-3FFA-C96CD7503E9F}"/>
              </a:ext>
            </a:extLst>
          </p:cNvPr>
          <p:cNvGrpSpPr/>
          <p:nvPr userDrawn="1"/>
        </p:nvGrpSpPr>
        <p:grpSpPr>
          <a:xfrm>
            <a:off x="10722827" y="456942"/>
            <a:ext cx="883637" cy="144583"/>
            <a:chOff x="10354404" y="1153536"/>
            <a:chExt cx="2080616" cy="340437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15D12EE-F542-E84C-FA6D-7B3D38D5B823}"/>
                </a:ext>
              </a:extLst>
            </p:cNvPr>
            <p:cNvSpPr/>
            <p:nvPr/>
          </p:nvSpPr>
          <p:spPr>
            <a:xfrm>
              <a:off x="10477754" y="1153536"/>
              <a:ext cx="299331" cy="115932"/>
            </a:xfrm>
            <a:custGeom>
              <a:avLst/>
              <a:gdLst>
                <a:gd name="connsiteX0" fmla="*/ 299331 w 299331"/>
                <a:gd name="connsiteY0" fmla="*/ 0 h 115932"/>
                <a:gd name="connsiteX1" fmla="*/ 0 w 299331"/>
                <a:gd name="connsiteY1" fmla="*/ 0 h 115932"/>
                <a:gd name="connsiteX2" fmla="*/ 0 w 299331"/>
                <a:gd name="connsiteY2" fmla="*/ 115933 h 115932"/>
                <a:gd name="connsiteX3" fmla="*/ 299331 w 299331"/>
                <a:gd name="connsiteY3" fmla="*/ 115933 h 115932"/>
                <a:gd name="connsiteX4" fmla="*/ 299331 w 299331"/>
                <a:gd name="connsiteY4" fmla="*/ 0 h 115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9331" h="115932">
                  <a:moveTo>
                    <a:pt x="299331" y="0"/>
                  </a:moveTo>
                  <a:lnTo>
                    <a:pt x="0" y="0"/>
                  </a:lnTo>
                  <a:lnTo>
                    <a:pt x="0" y="115933"/>
                  </a:lnTo>
                  <a:lnTo>
                    <a:pt x="299331" y="115933"/>
                  </a:lnTo>
                  <a:lnTo>
                    <a:pt x="299331" y="0"/>
                  </a:lnTo>
                  <a:close/>
                </a:path>
              </a:pathLst>
            </a:custGeom>
            <a:gradFill>
              <a:gsLst>
                <a:gs pos="0">
                  <a:srgbClr val="00F0FF"/>
                </a:gs>
                <a:gs pos="50000">
                  <a:srgbClr val="00BAFF"/>
                </a:gs>
                <a:gs pos="100000">
                  <a:srgbClr val="0184FF"/>
                </a:gs>
              </a:gsLst>
              <a:lin ang="1028483" scaled="1"/>
            </a:gra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5238159-05D4-B227-411C-213F41108E00}"/>
                </a:ext>
              </a:extLst>
            </p:cNvPr>
            <p:cNvSpPr/>
            <p:nvPr/>
          </p:nvSpPr>
          <p:spPr>
            <a:xfrm>
              <a:off x="10354404" y="1153536"/>
              <a:ext cx="123367" cy="336507"/>
            </a:xfrm>
            <a:custGeom>
              <a:avLst/>
              <a:gdLst>
                <a:gd name="connsiteX0" fmla="*/ 0 w 123367"/>
                <a:gd name="connsiteY0" fmla="*/ 336508 h 336507"/>
                <a:gd name="connsiteX1" fmla="*/ 0 w 123367"/>
                <a:gd name="connsiteY1" fmla="*/ 116208 h 336507"/>
                <a:gd name="connsiteX2" fmla="*/ 123368 w 123367"/>
                <a:gd name="connsiteY2" fmla="*/ 0 h 336507"/>
                <a:gd name="connsiteX3" fmla="*/ 123368 w 123367"/>
                <a:gd name="connsiteY3" fmla="*/ 336508 h 336507"/>
                <a:gd name="connsiteX4" fmla="*/ 0 w 123367"/>
                <a:gd name="connsiteY4" fmla="*/ 336508 h 336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367" h="336507">
                  <a:moveTo>
                    <a:pt x="0" y="336508"/>
                  </a:moveTo>
                  <a:lnTo>
                    <a:pt x="0" y="116208"/>
                  </a:lnTo>
                  <a:lnTo>
                    <a:pt x="123368" y="0"/>
                  </a:lnTo>
                  <a:lnTo>
                    <a:pt x="123368" y="336508"/>
                  </a:lnTo>
                  <a:lnTo>
                    <a:pt x="0" y="336508"/>
                  </a:lnTo>
                  <a:close/>
                </a:path>
              </a:pathLst>
            </a:custGeom>
            <a:gradFill>
              <a:gsLst>
                <a:gs pos="0">
                  <a:srgbClr val="0184FF"/>
                </a:gs>
                <a:gs pos="50000">
                  <a:srgbClr val="1897F9"/>
                </a:gs>
                <a:gs pos="100000">
                  <a:srgbClr val="2FAAF4"/>
                </a:gs>
              </a:gsLst>
              <a:lin ang="16200000" scaled="1"/>
            </a:gra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1ACB654-2DF1-B6CA-F450-E44BDD09C0B1}"/>
                </a:ext>
              </a:extLst>
            </p:cNvPr>
            <p:cNvSpPr/>
            <p:nvPr/>
          </p:nvSpPr>
          <p:spPr>
            <a:xfrm>
              <a:off x="10777132" y="1153536"/>
              <a:ext cx="123644" cy="336507"/>
            </a:xfrm>
            <a:custGeom>
              <a:avLst/>
              <a:gdLst>
                <a:gd name="connsiteX0" fmla="*/ 123644 w 123644"/>
                <a:gd name="connsiteY0" fmla="*/ 336508 h 336507"/>
                <a:gd name="connsiteX1" fmla="*/ 123644 w 123644"/>
                <a:gd name="connsiteY1" fmla="*/ 116208 h 336507"/>
                <a:gd name="connsiteX2" fmla="*/ 0 w 123644"/>
                <a:gd name="connsiteY2" fmla="*/ 0 h 336507"/>
                <a:gd name="connsiteX3" fmla="*/ 0 w 123644"/>
                <a:gd name="connsiteY3" fmla="*/ 336508 h 336507"/>
                <a:gd name="connsiteX4" fmla="*/ 123644 w 123644"/>
                <a:gd name="connsiteY4" fmla="*/ 336508 h 336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644" h="336507">
                  <a:moveTo>
                    <a:pt x="123644" y="336508"/>
                  </a:moveTo>
                  <a:lnTo>
                    <a:pt x="123644" y="116208"/>
                  </a:lnTo>
                  <a:lnTo>
                    <a:pt x="0" y="0"/>
                  </a:lnTo>
                  <a:lnTo>
                    <a:pt x="0" y="336508"/>
                  </a:lnTo>
                  <a:lnTo>
                    <a:pt x="123644" y="336508"/>
                  </a:lnTo>
                  <a:close/>
                </a:path>
              </a:pathLst>
            </a:custGeom>
            <a:gradFill>
              <a:gsLst>
                <a:gs pos="17000">
                  <a:srgbClr val="0184FF"/>
                </a:gs>
                <a:gs pos="91000">
                  <a:srgbClr val="04BBE4"/>
                </a:gs>
              </a:gsLst>
              <a:lin ang="16200000" scaled="1"/>
            </a:gra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45E08CD-420F-8387-5272-395150BE4D49}"/>
                </a:ext>
              </a:extLst>
            </p:cNvPr>
            <p:cNvSpPr/>
            <p:nvPr/>
          </p:nvSpPr>
          <p:spPr>
            <a:xfrm>
              <a:off x="11030427" y="1268756"/>
              <a:ext cx="214225" cy="219438"/>
            </a:xfrm>
            <a:custGeom>
              <a:avLst/>
              <a:gdLst>
                <a:gd name="connsiteX0" fmla="*/ 0 w 214225"/>
                <a:gd name="connsiteY0" fmla="*/ 0 h 219438"/>
                <a:gd name="connsiteX1" fmla="*/ 214226 w 214225"/>
                <a:gd name="connsiteY1" fmla="*/ 0 h 219438"/>
                <a:gd name="connsiteX2" fmla="*/ 214226 w 214225"/>
                <a:gd name="connsiteY2" fmla="*/ 219438 h 219438"/>
                <a:gd name="connsiteX3" fmla="*/ 152788 w 214225"/>
                <a:gd name="connsiteY3" fmla="*/ 219438 h 219438"/>
                <a:gd name="connsiteX4" fmla="*/ 152788 w 214225"/>
                <a:gd name="connsiteY4" fmla="*/ 57328 h 219438"/>
                <a:gd name="connsiteX5" fmla="*/ 61718 w 214225"/>
                <a:gd name="connsiteY5" fmla="*/ 57328 h 219438"/>
                <a:gd name="connsiteX6" fmla="*/ 61718 w 214225"/>
                <a:gd name="connsiteY6" fmla="*/ 219438 h 219438"/>
                <a:gd name="connsiteX7" fmla="*/ 275 w 214225"/>
                <a:gd name="connsiteY7" fmla="*/ 219438 h 219438"/>
                <a:gd name="connsiteX8" fmla="*/ 275 w 214225"/>
                <a:gd name="connsiteY8" fmla="*/ 0 h 219438"/>
                <a:gd name="connsiteX9" fmla="*/ 0 w 214225"/>
                <a:gd name="connsiteY9" fmla="*/ 0 h 21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225" h="219438">
                  <a:moveTo>
                    <a:pt x="0" y="0"/>
                  </a:moveTo>
                  <a:lnTo>
                    <a:pt x="214226" y="0"/>
                  </a:lnTo>
                  <a:lnTo>
                    <a:pt x="214226" y="219438"/>
                  </a:lnTo>
                  <a:lnTo>
                    <a:pt x="152788" y="219438"/>
                  </a:lnTo>
                  <a:lnTo>
                    <a:pt x="152788" y="57328"/>
                  </a:lnTo>
                  <a:lnTo>
                    <a:pt x="61718" y="57328"/>
                  </a:lnTo>
                  <a:lnTo>
                    <a:pt x="61718" y="219438"/>
                  </a:lnTo>
                  <a:lnTo>
                    <a:pt x="275" y="219438"/>
                  </a:lnTo>
                  <a:lnTo>
                    <a:pt x="2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CCC0EC3-1198-4801-4CE8-959AD0A959D5}"/>
                </a:ext>
              </a:extLst>
            </p:cNvPr>
            <p:cNvSpPr/>
            <p:nvPr/>
          </p:nvSpPr>
          <p:spPr>
            <a:xfrm>
              <a:off x="11276714" y="1262999"/>
              <a:ext cx="239461" cy="230974"/>
            </a:xfrm>
            <a:custGeom>
              <a:avLst/>
              <a:gdLst>
                <a:gd name="connsiteX0" fmla="*/ 178018 w 239461"/>
                <a:gd name="connsiteY0" fmla="*/ 5760 h 230974"/>
                <a:gd name="connsiteX1" fmla="*/ 239461 w 239461"/>
                <a:gd name="connsiteY1" fmla="*/ 5760 h 230974"/>
                <a:gd name="connsiteX2" fmla="*/ 239461 w 239461"/>
                <a:gd name="connsiteY2" fmla="*/ 225199 h 230974"/>
                <a:gd name="connsiteX3" fmla="*/ 178018 w 239461"/>
                <a:gd name="connsiteY3" fmla="*/ 225199 h 230974"/>
                <a:gd name="connsiteX4" fmla="*/ 178018 w 239461"/>
                <a:gd name="connsiteY4" fmla="*/ 193654 h 230974"/>
                <a:gd name="connsiteX5" fmla="*/ 146475 w 239461"/>
                <a:gd name="connsiteY5" fmla="*/ 221359 h 230974"/>
                <a:gd name="connsiteX6" fmla="*/ 105602 w 239461"/>
                <a:gd name="connsiteY6" fmla="*/ 230959 h 230974"/>
                <a:gd name="connsiteX7" fmla="*/ 0 w 239461"/>
                <a:gd name="connsiteY7" fmla="*/ 116028 h 230974"/>
                <a:gd name="connsiteX8" fmla="*/ 106975 w 239461"/>
                <a:gd name="connsiteY8" fmla="*/ 0 h 230974"/>
                <a:gd name="connsiteX9" fmla="*/ 178018 w 239461"/>
                <a:gd name="connsiteY9" fmla="*/ 34836 h 230974"/>
                <a:gd name="connsiteX10" fmla="*/ 178018 w 239461"/>
                <a:gd name="connsiteY10" fmla="*/ 5760 h 230974"/>
                <a:gd name="connsiteX11" fmla="*/ 176100 w 239461"/>
                <a:gd name="connsiteY11" fmla="*/ 115754 h 230974"/>
                <a:gd name="connsiteX12" fmla="*/ 171985 w 239461"/>
                <a:gd name="connsiteY12" fmla="*/ 93536 h 230974"/>
                <a:gd name="connsiteX13" fmla="*/ 159639 w 239461"/>
                <a:gd name="connsiteY13" fmla="*/ 74609 h 230974"/>
                <a:gd name="connsiteX14" fmla="*/ 140985 w 239461"/>
                <a:gd name="connsiteY14" fmla="*/ 61991 h 230974"/>
                <a:gd name="connsiteX15" fmla="*/ 119047 w 239461"/>
                <a:gd name="connsiteY15" fmla="*/ 57328 h 230974"/>
                <a:gd name="connsiteX16" fmla="*/ 79273 w 239461"/>
                <a:gd name="connsiteY16" fmla="*/ 75158 h 230974"/>
                <a:gd name="connsiteX17" fmla="*/ 63086 w 239461"/>
                <a:gd name="connsiteY17" fmla="*/ 115754 h 230974"/>
                <a:gd name="connsiteX18" fmla="*/ 79548 w 239461"/>
                <a:gd name="connsiteY18" fmla="*/ 156076 h 230974"/>
                <a:gd name="connsiteX19" fmla="*/ 119590 w 239461"/>
                <a:gd name="connsiteY19" fmla="*/ 173631 h 230974"/>
                <a:gd name="connsiteX20" fmla="*/ 159914 w 239461"/>
                <a:gd name="connsiteY20" fmla="*/ 156350 h 230974"/>
                <a:gd name="connsiteX21" fmla="*/ 176100 w 239461"/>
                <a:gd name="connsiteY21" fmla="*/ 115754 h 230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39461" h="230974">
                  <a:moveTo>
                    <a:pt x="178018" y="5760"/>
                  </a:moveTo>
                  <a:lnTo>
                    <a:pt x="239461" y="5760"/>
                  </a:lnTo>
                  <a:lnTo>
                    <a:pt x="239461" y="225199"/>
                  </a:lnTo>
                  <a:lnTo>
                    <a:pt x="178018" y="225199"/>
                  </a:lnTo>
                  <a:lnTo>
                    <a:pt x="178018" y="193654"/>
                  </a:lnTo>
                  <a:cubicBezTo>
                    <a:pt x="169787" y="205175"/>
                    <a:pt x="159089" y="214775"/>
                    <a:pt x="146475" y="221359"/>
                  </a:cubicBezTo>
                  <a:cubicBezTo>
                    <a:pt x="133854" y="227941"/>
                    <a:pt x="119865" y="231233"/>
                    <a:pt x="105602" y="230959"/>
                  </a:cubicBezTo>
                  <a:cubicBezTo>
                    <a:pt x="44982" y="230959"/>
                    <a:pt x="0" y="184054"/>
                    <a:pt x="0" y="116028"/>
                  </a:cubicBezTo>
                  <a:cubicBezTo>
                    <a:pt x="0" y="48276"/>
                    <a:pt x="44158" y="0"/>
                    <a:pt x="106975" y="0"/>
                  </a:cubicBezTo>
                  <a:cubicBezTo>
                    <a:pt x="135227" y="0"/>
                    <a:pt x="163479" y="12344"/>
                    <a:pt x="178018" y="34836"/>
                  </a:cubicBezTo>
                  <a:lnTo>
                    <a:pt x="178018" y="5760"/>
                  </a:lnTo>
                  <a:close/>
                  <a:moveTo>
                    <a:pt x="176100" y="115754"/>
                  </a:moveTo>
                  <a:cubicBezTo>
                    <a:pt x="176100" y="108073"/>
                    <a:pt x="174727" y="100668"/>
                    <a:pt x="171985" y="93536"/>
                  </a:cubicBezTo>
                  <a:cubicBezTo>
                    <a:pt x="169243" y="86404"/>
                    <a:pt x="164853" y="80095"/>
                    <a:pt x="159639" y="74609"/>
                  </a:cubicBezTo>
                  <a:cubicBezTo>
                    <a:pt x="154431" y="69123"/>
                    <a:pt x="148117" y="65009"/>
                    <a:pt x="140985" y="61991"/>
                  </a:cubicBezTo>
                  <a:cubicBezTo>
                    <a:pt x="134128" y="58974"/>
                    <a:pt x="126447" y="57603"/>
                    <a:pt x="119047" y="57328"/>
                  </a:cubicBezTo>
                  <a:cubicBezTo>
                    <a:pt x="103959" y="57877"/>
                    <a:pt x="89696" y="64186"/>
                    <a:pt x="79273" y="75158"/>
                  </a:cubicBezTo>
                  <a:cubicBezTo>
                    <a:pt x="68850" y="86130"/>
                    <a:pt x="63086" y="100668"/>
                    <a:pt x="63086" y="115754"/>
                  </a:cubicBezTo>
                  <a:cubicBezTo>
                    <a:pt x="63086" y="130840"/>
                    <a:pt x="69119" y="145378"/>
                    <a:pt x="79548" y="156076"/>
                  </a:cubicBezTo>
                  <a:cubicBezTo>
                    <a:pt x="89970" y="166773"/>
                    <a:pt x="104509" y="173082"/>
                    <a:pt x="119590" y="173631"/>
                  </a:cubicBezTo>
                  <a:cubicBezTo>
                    <a:pt x="134678" y="173357"/>
                    <a:pt x="149216" y="167047"/>
                    <a:pt x="159914" y="156350"/>
                  </a:cubicBezTo>
                  <a:cubicBezTo>
                    <a:pt x="170062" y="145378"/>
                    <a:pt x="176100" y="130840"/>
                    <a:pt x="176100" y="115754"/>
                  </a:cubicBez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CA9B4A4-2B45-0FBC-1622-07F680A52DDB}"/>
                </a:ext>
              </a:extLst>
            </p:cNvPr>
            <p:cNvSpPr/>
            <p:nvPr/>
          </p:nvSpPr>
          <p:spPr>
            <a:xfrm>
              <a:off x="11558734" y="1268756"/>
              <a:ext cx="217241" cy="219438"/>
            </a:xfrm>
            <a:custGeom>
              <a:avLst/>
              <a:gdLst>
                <a:gd name="connsiteX0" fmla="*/ 142084 w 217241"/>
                <a:gd name="connsiteY0" fmla="*/ 219438 h 219438"/>
                <a:gd name="connsiteX1" fmla="*/ 93262 w 217241"/>
                <a:gd name="connsiteY1" fmla="*/ 139618 h 219438"/>
                <a:gd name="connsiteX2" fmla="*/ 59520 w 217241"/>
                <a:gd name="connsiteY2" fmla="*/ 139618 h 219438"/>
                <a:gd name="connsiteX3" fmla="*/ 59520 w 217241"/>
                <a:gd name="connsiteY3" fmla="*/ 219438 h 219438"/>
                <a:gd name="connsiteX4" fmla="*/ 0 w 217241"/>
                <a:gd name="connsiteY4" fmla="*/ 219438 h 219438"/>
                <a:gd name="connsiteX5" fmla="*/ 0 w 217241"/>
                <a:gd name="connsiteY5" fmla="*/ 0 h 219438"/>
                <a:gd name="connsiteX6" fmla="*/ 59520 w 217241"/>
                <a:gd name="connsiteY6" fmla="*/ 0 h 219438"/>
                <a:gd name="connsiteX7" fmla="*/ 59520 w 217241"/>
                <a:gd name="connsiteY7" fmla="*/ 87227 h 219438"/>
                <a:gd name="connsiteX8" fmla="*/ 91338 w 217241"/>
                <a:gd name="connsiteY8" fmla="*/ 87227 h 219438"/>
                <a:gd name="connsiteX9" fmla="*/ 141535 w 217241"/>
                <a:gd name="connsiteY9" fmla="*/ 274 h 219438"/>
                <a:gd name="connsiteX10" fmla="*/ 209286 w 217241"/>
                <a:gd name="connsiteY10" fmla="*/ 274 h 219438"/>
                <a:gd name="connsiteX11" fmla="*/ 144008 w 217241"/>
                <a:gd name="connsiteY11" fmla="*/ 108622 h 219438"/>
                <a:gd name="connsiteX12" fmla="*/ 217242 w 217241"/>
                <a:gd name="connsiteY12" fmla="*/ 219438 h 219438"/>
                <a:gd name="connsiteX13" fmla="*/ 142084 w 217241"/>
                <a:gd name="connsiteY13" fmla="*/ 219438 h 21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7241" h="219438">
                  <a:moveTo>
                    <a:pt x="142084" y="219438"/>
                  </a:moveTo>
                  <a:lnTo>
                    <a:pt x="93262" y="139618"/>
                  </a:lnTo>
                  <a:lnTo>
                    <a:pt x="59520" y="139618"/>
                  </a:lnTo>
                  <a:lnTo>
                    <a:pt x="59520" y="219438"/>
                  </a:lnTo>
                  <a:lnTo>
                    <a:pt x="0" y="219438"/>
                  </a:lnTo>
                  <a:lnTo>
                    <a:pt x="0" y="0"/>
                  </a:lnTo>
                  <a:lnTo>
                    <a:pt x="59520" y="0"/>
                  </a:lnTo>
                  <a:lnTo>
                    <a:pt x="59520" y="87227"/>
                  </a:lnTo>
                  <a:lnTo>
                    <a:pt x="91338" y="87227"/>
                  </a:lnTo>
                  <a:lnTo>
                    <a:pt x="141535" y="274"/>
                  </a:lnTo>
                  <a:lnTo>
                    <a:pt x="209286" y="274"/>
                  </a:lnTo>
                  <a:lnTo>
                    <a:pt x="144008" y="108622"/>
                  </a:lnTo>
                  <a:lnTo>
                    <a:pt x="217242" y="219438"/>
                  </a:lnTo>
                  <a:lnTo>
                    <a:pt x="142084" y="219438"/>
                  </a:ln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1A4E2DC-66F9-03C0-0DCC-92EBB2A3A015}"/>
                </a:ext>
              </a:extLst>
            </p:cNvPr>
            <p:cNvSpPr/>
            <p:nvPr/>
          </p:nvSpPr>
          <p:spPr>
            <a:xfrm>
              <a:off x="11771598" y="1263548"/>
              <a:ext cx="230753" cy="230410"/>
            </a:xfrm>
            <a:custGeom>
              <a:avLst/>
              <a:gdLst>
                <a:gd name="connsiteX0" fmla="*/ 229588 w 230753"/>
                <a:gd name="connsiteY0" fmla="*/ 134955 h 230410"/>
                <a:gd name="connsiteX1" fmla="*/ 64735 w 230753"/>
                <a:gd name="connsiteY1" fmla="*/ 134955 h 230410"/>
                <a:gd name="connsiteX2" fmla="*/ 120964 w 230753"/>
                <a:gd name="connsiteY2" fmla="*/ 175825 h 230410"/>
                <a:gd name="connsiteX3" fmla="*/ 152507 w 230753"/>
                <a:gd name="connsiteY3" fmla="*/ 168968 h 230410"/>
                <a:gd name="connsiteX4" fmla="*/ 178567 w 230753"/>
                <a:gd name="connsiteY4" fmla="*/ 150041 h 230410"/>
                <a:gd name="connsiteX5" fmla="*/ 214226 w 230753"/>
                <a:gd name="connsiteY5" fmla="*/ 186248 h 230410"/>
                <a:gd name="connsiteX6" fmla="*/ 117123 w 230753"/>
                <a:gd name="connsiteY6" fmla="*/ 230410 h 230410"/>
                <a:gd name="connsiteX7" fmla="*/ 0 w 230753"/>
                <a:gd name="connsiteY7" fmla="*/ 115479 h 230410"/>
                <a:gd name="connsiteX8" fmla="*/ 116574 w 230753"/>
                <a:gd name="connsiteY8" fmla="*/ 0 h 230410"/>
                <a:gd name="connsiteX9" fmla="*/ 230681 w 230753"/>
                <a:gd name="connsiteY9" fmla="*/ 111913 h 230410"/>
                <a:gd name="connsiteX10" fmla="*/ 229588 w 230753"/>
                <a:gd name="connsiteY10" fmla="*/ 134955 h 230410"/>
                <a:gd name="connsiteX11" fmla="*/ 168969 w 230753"/>
                <a:gd name="connsiteY11" fmla="*/ 94907 h 230410"/>
                <a:gd name="connsiteX12" fmla="*/ 118223 w 230753"/>
                <a:gd name="connsiteY12" fmla="*/ 52665 h 230410"/>
                <a:gd name="connsiteX13" fmla="*/ 64735 w 230753"/>
                <a:gd name="connsiteY13" fmla="*/ 94907 h 230410"/>
                <a:gd name="connsiteX14" fmla="*/ 168969 w 230753"/>
                <a:gd name="connsiteY14" fmla="*/ 94907 h 230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0753" h="230410">
                  <a:moveTo>
                    <a:pt x="229588" y="134955"/>
                  </a:moveTo>
                  <a:lnTo>
                    <a:pt x="64735" y="134955"/>
                  </a:lnTo>
                  <a:cubicBezTo>
                    <a:pt x="71317" y="160739"/>
                    <a:pt x="92163" y="175825"/>
                    <a:pt x="120964" y="175825"/>
                  </a:cubicBezTo>
                  <a:cubicBezTo>
                    <a:pt x="131936" y="175825"/>
                    <a:pt x="142634" y="173356"/>
                    <a:pt x="152507" y="168968"/>
                  </a:cubicBezTo>
                  <a:cubicBezTo>
                    <a:pt x="162387" y="164579"/>
                    <a:pt x="171435" y="157996"/>
                    <a:pt x="178567" y="150041"/>
                  </a:cubicBezTo>
                  <a:lnTo>
                    <a:pt x="214226" y="186248"/>
                  </a:lnTo>
                  <a:cubicBezTo>
                    <a:pt x="193655" y="213952"/>
                    <a:pt x="155523" y="230410"/>
                    <a:pt x="117123" y="230410"/>
                  </a:cubicBezTo>
                  <a:cubicBezTo>
                    <a:pt x="49372" y="230410"/>
                    <a:pt x="0" y="182957"/>
                    <a:pt x="0" y="115479"/>
                  </a:cubicBezTo>
                  <a:cubicBezTo>
                    <a:pt x="0" y="44436"/>
                    <a:pt x="54037" y="0"/>
                    <a:pt x="116574" y="0"/>
                  </a:cubicBezTo>
                  <a:cubicBezTo>
                    <a:pt x="179117" y="0"/>
                    <a:pt x="230681" y="44711"/>
                    <a:pt x="230681" y="111913"/>
                  </a:cubicBezTo>
                  <a:cubicBezTo>
                    <a:pt x="230956" y="117399"/>
                    <a:pt x="230412" y="125080"/>
                    <a:pt x="229588" y="134955"/>
                  </a:cubicBezTo>
                  <a:close/>
                  <a:moveTo>
                    <a:pt x="168969" y="94907"/>
                  </a:moveTo>
                  <a:cubicBezTo>
                    <a:pt x="167045" y="69123"/>
                    <a:pt x="145925" y="52665"/>
                    <a:pt x="118223" y="52665"/>
                  </a:cubicBezTo>
                  <a:cubicBezTo>
                    <a:pt x="92712" y="52665"/>
                    <a:pt x="71317" y="65283"/>
                    <a:pt x="64735" y="94907"/>
                  </a:cubicBezTo>
                  <a:lnTo>
                    <a:pt x="168969" y="94907"/>
                  </a:ln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ACA7829-53EB-DC59-A9D7-B6E6D8756E5C}"/>
                </a:ext>
              </a:extLst>
            </p:cNvPr>
            <p:cNvSpPr/>
            <p:nvPr/>
          </p:nvSpPr>
          <p:spPr>
            <a:xfrm>
              <a:off x="12015993" y="1268756"/>
              <a:ext cx="198038" cy="219438"/>
            </a:xfrm>
            <a:custGeom>
              <a:avLst/>
              <a:gdLst>
                <a:gd name="connsiteX0" fmla="*/ 198039 w 198038"/>
                <a:gd name="connsiteY0" fmla="*/ 0 h 219438"/>
                <a:gd name="connsiteX1" fmla="*/ 198039 w 198038"/>
                <a:gd name="connsiteY1" fmla="*/ 57328 h 219438"/>
                <a:gd name="connsiteX2" fmla="*/ 130013 w 198038"/>
                <a:gd name="connsiteY2" fmla="*/ 57328 h 219438"/>
                <a:gd name="connsiteX3" fmla="*/ 130013 w 198038"/>
                <a:gd name="connsiteY3" fmla="*/ 219438 h 219438"/>
                <a:gd name="connsiteX4" fmla="*/ 68026 w 198038"/>
                <a:gd name="connsiteY4" fmla="*/ 219438 h 219438"/>
                <a:gd name="connsiteX5" fmla="*/ 68026 w 198038"/>
                <a:gd name="connsiteY5" fmla="*/ 57328 h 219438"/>
                <a:gd name="connsiteX6" fmla="*/ 0 w 198038"/>
                <a:gd name="connsiteY6" fmla="*/ 57328 h 219438"/>
                <a:gd name="connsiteX7" fmla="*/ 0 w 198038"/>
                <a:gd name="connsiteY7" fmla="*/ 0 h 219438"/>
                <a:gd name="connsiteX8" fmla="*/ 198039 w 198038"/>
                <a:gd name="connsiteY8" fmla="*/ 0 h 21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8038" h="219438">
                  <a:moveTo>
                    <a:pt x="198039" y="0"/>
                  </a:moveTo>
                  <a:lnTo>
                    <a:pt x="198039" y="57328"/>
                  </a:lnTo>
                  <a:lnTo>
                    <a:pt x="130013" y="57328"/>
                  </a:lnTo>
                  <a:lnTo>
                    <a:pt x="130013" y="219438"/>
                  </a:lnTo>
                  <a:lnTo>
                    <a:pt x="68026" y="219438"/>
                  </a:lnTo>
                  <a:lnTo>
                    <a:pt x="68026" y="57328"/>
                  </a:lnTo>
                  <a:lnTo>
                    <a:pt x="0" y="57328"/>
                  </a:lnTo>
                  <a:lnTo>
                    <a:pt x="0" y="0"/>
                  </a:lnTo>
                  <a:lnTo>
                    <a:pt x="198039" y="0"/>
                  </a:ln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054184F-7F7F-D8C5-5237-45E1BE4B5964}"/>
                </a:ext>
              </a:extLst>
            </p:cNvPr>
            <p:cNvSpPr/>
            <p:nvPr/>
          </p:nvSpPr>
          <p:spPr>
            <a:xfrm>
              <a:off x="12331430" y="1207204"/>
              <a:ext cx="55467" cy="61426"/>
            </a:xfrm>
            <a:custGeom>
              <a:avLst/>
              <a:gdLst>
                <a:gd name="connsiteX0" fmla="*/ 40111 w 55467"/>
                <a:gd name="connsiteY0" fmla="*/ 61426 h 61426"/>
                <a:gd name="connsiteX1" fmla="*/ 27509 w 55467"/>
                <a:gd name="connsiteY1" fmla="*/ 40340 h 61426"/>
                <a:gd name="connsiteX2" fmla="*/ 15131 w 55467"/>
                <a:gd name="connsiteY2" fmla="*/ 61426 h 61426"/>
                <a:gd name="connsiteX3" fmla="*/ 231 w 55467"/>
                <a:gd name="connsiteY3" fmla="*/ 61426 h 61426"/>
                <a:gd name="connsiteX4" fmla="*/ 19484 w 55467"/>
                <a:gd name="connsiteY4" fmla="*/ 29567 h 61426"/>
                <a:gd name="connsiteX5" fmla="*/ 0 w 55467"/>
                <a:gd name="connsiteY5" fmla="*/ 0 h 61426"/>
                <a:gd name="connsiteX6" fmla="*/ 15587 w 55467"/>
                <a:gd name="connsiteY6" fmla="*/ 0 h 61426"/>
                <a:gd name="connsiteX7" fmla="*/ 28196 w 55467"/>
                <a:gd name="connsiteY7" fmla="*/ 19711 h 61426"/>
                <a:gd name="connsiteX8" fmla="*/ 40111 w 55467"/>
                <a:gd name="connsiteY8" fmla="*/ 0 h 61426"/>
                <a:gd name="connsiteX9" fmla="*/ 55011 w 55467"/>
                <a:gd name="connsiteY9" fmla="*/ 0 h 61426"/>
                <a:gd name="connsiteX10" fmla="*/ 35758 w 55467"/>
                <a:gd name="connsiteY10" fmla="*/ 30484 h 61426"/>
                <a:gd name="connsiteX11" fmla="*/ 55467 w 55467"/>
                <a:gd name="connsiteY11" fmla="*/ 61426 h 61426"/>
                <a:gd name="connsiteX12" fmla="*/ 40111 w 55467"/>
                <a:gd name="connsiteY12" fmla="*/ 61426 h 61426"/>
                <a:gd name="connsiteX13" fmla="*/ 40111 w 55467"/>
                <a:gd name="connsiteY13" fmla="*/ 61426 h 61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467" h="61426">
                  <a:moveTo>
                    <a:pt x="40111" y="61426"/>
                  </a:moveTo>
                  <a:lnTo>
                    <a:pt x="27509" y="40340"/>
                  </a:lnTo>
                  <a:lnTo>
                    <a:pt x="15131" y="61426"/>
                  </a:lnTo>
                  <a:lnTo>
                    <a:pt x="231" y="61426"/>
                  </a:lnTo>
                  <a:lnTo>
                    <a:pt x="19484" y="29567"/>
                  </a:lnTo>
                  <a:lnTo>
                    <a:pt x="0" y="0"/>
                  </a:lnTo>
                  <a:lnTo>
                    <a:pt x="15587" y="0"/>
                  </a:lnTo>
                  <a:lnTo>
                    <a:pt x="28196" y="19711"/>
                  </a:lnTo>
                  <a:lnTo>
                    <a:pt x="40111" y="0"/>
                  </a:lnTo>
                  <a:lnTo>
                    <a:pt x="55011" y="0"/>
                  </a:lnTo>
                  <a:lnTo>
                    <a:pt x="35758" y="30484"/>
                  </a:lnTo>
                  <a:lnTo>
                    <a:pt x="55467" y="61426"/>
                  </a:lnTo>
                  <a:lnTo>
                    <a:pt x="40111" y="61426"/>
                  </a:lnTo>
                  <a:lnTo>
                    <a:pt x="40111" y="61426"/>
                  </a:ln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DC46D36-B137-13B8-246B-F6EB18E0351E}"/>
                </a:ext>
              </a:extLst>
            </p:cNvPr>
            <p:cNvSpPr/>
            <p:nvPr/>
          </p:nvSpPr>
          <p:spPr>
            <a:xfrm>
              <a:off x="12388721" y="1207204"/>
              <a:ext cx="46299" cy="62572"/>
            </a:xfrm>
            <a:custGeom>
              <a:avLst/>
              <a:gdLst>
                <a:gd name="connsiteX0" fmla="*/ 46300 w 46299"/>
                <a:gd name="connsiteY0" fmla="*/ 40569 h 62572"/>
                <a:gd name="connsiteX1" fmla="*/ 22694 w 46299"/>
                <a:gd name="connsiteY1" fmla="*/ 62573 h 62572"/>
                <a:gd name="connsiteX2" fmla="*/ 0 w 46299"/>
                <a:gd name="connsiteY2" fmla="*/ 41944 h 62572"/>
                <a:gd name="connsiteX3" fmla="*/ 12609 w 46299"/>
                <a:gd name="connsiteY3" fmla="*/ 41944 h 62572"/>
                <a:gd name="connsiteX4" fmla="*/ 23837 w 46299"/>
                <a:gd name="connsiteY4" fmla="*/ 50654 h 62572"/>
                <a:gd name="connsiteX5" fmla="*/ 33467 w 46299"/>
                <a:gd name="connsiteY5" fmla="*/ 40340 h 62572"/>
                <a:gd name="connsiteX6" fmla="*/ 22694 w 46299"/>
                <a:gd name="connsiteY6" fmla="*/ 30484 h 62572"/>
                <a:gd name="connsiteX7" fmla="*/ 12609 w 46299"/>
                <a:gd name="connsiteY7" fmla="*/ 35527 h 62572"/>
                <a:gd name="connsiteX8" fmla="*/ 462 w 46299"/>
                <a:gd name="connsiteY8" fmla="*/ 35527 h 62572"/>
                <a:gd name="connsiteX9" fmla="*/ 4584 w 46299"/>
                <a:gd name="connsiteY9" fmla="*/ 0 h 62572"/>
                <a:gd name="connsiteX10" fmla="*/ 44464 w 46299"/>
                <a:gd name="connsiteY10" fmla="*/ 0 h 62572"/>
                <a:gd name="connsiteX11" fmla="*/ 43090 w 46299"/>
                <a:gd name="connsiteY11" fmla="*/ 11918 h 62572"/>
                <a:gd name="connsiteX12" fmla="*/ 14438 w 46299"/>
                <a:gd name="connsiteY12" fmla="*/ 11918 h 62572"/>
                <a:gd name="connsiteX13" fmla="*/ 13295 w 46299"/>
                <a:gd name="connsiteY13" fmla="*/ 23608 h 62572"/>
                <a:gd name="connsiteX14" fmla="*/ 25442 w 46299"/>
                <a:gd name="connsiteY14" fmla="*/ 20170 h 62572"/>
                <a:gd name="connsiteX15" fmla="*/ 46300 w 46299"/>
                <a:gd name="connsiteY15" fmla="*/ 40569 h 62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299" h="62572">
                  <a:moveTo>
                    <a:pt x="46300" y="40569"/>
                  </a:moveTo>
                  <a:cubicBezTo>
                    <a:pt x="46300" y="54092"/>
                    <a:pt x="36214" y="62573"/>
                    <a:pt x="22694" y="62573"/>
                  </a:cubicBezTo>
                  <a:cubicBezTo>
                    <a:pt x="11004" y="62573"/>
                    <a:pt x="1149" y="56155"/>
                    <a:pt x="0" y="41944"/>
                  </a:cubicBezTo>
                  <a:lnTo>
                    <a:pt x="12609" y="41944"/>
                  </a:lnTo>
                  <a:cubicBezTo>
                    <a:pt x="13527" y="48133"/>
                    <a:pt x="18335" y="50654"/>
                    <a:pt x="23837" y="50654"/>
                  </a:cubicBezTo>
                  <a:cubicBezTo>
                    <a:pt x="30488" y="50654"/>
                    <a:pt x="33467" y="46070"/>
                    <a:pt x="33467" y="40340"/>
                  </a:cubicBezTo>
                  <a:cubicBezTo>
                    <a:pt x="33467" y="34380"/>
                    <a:pt x="28883" y="30484"/>
                    <a:pt x="22694" y="30484"/>
                  </a:cubicBezTo>
                  <a:cubicBezTo>
                    <a:pt x="17423" y="30484"/>
                    <a:pt x="14213" y="33005"/>
                    <a:pt x="12609" y="35527"/>
                  </a:cubicBezTo>
                  <a:lnTo>
                    <a:pt x="462" y="35527"/>
                  </a:lnTo>
                  <a:lnTo>
                    <a:pt x="4584" y="0"/>
                  </a:lnTo>
                  <a:lnTo>
                    <a:pt x="44464" y="0"/>
                  </a:lnTo>
                  <a:lnTo>
                    <a:pt x="43090" y="11918"/>
                  </a:lnTo>
                  <a:lnTo>
                    <a:pt x="14438" y="11918"/>
                  </a:lnTo>
                  <a:lnTo>
                    <a:pt x="13295" y="23608"/>
                  </a:lnTo>
                  <a:cubicBezTo>
                    <a:pt x="13295" y="23608"/>
                    <a:pt x="16274" y="20170"/>
                    <a:pt x="25442" y="20170"/>
                  </a:cubicBezTo>
                  <a:cubicBezTo>
                    <a:pt x="36676" y="20170"/>
                    <a:pt x="46300" y="27505"/>
                    <a:pt x="46300" y="40569"/>
                  </a:cubicBez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4165602-CE06-8DFD-D794-75AED37BF450}"/>
                </a:ext>
              </a:extLst>
            </p:cNvPr>
            <p:cNvSpPr/>
            <p:nvPr/>
          </p:nvSpPr>
          <p:spPr>
            <a:xfrm>
              <a:off x="12263579" y="1154714"/>
              <a:ext cx="126753" cy="113703"/>
            </a:xfrm>
            <a:custGeom>
              <a:avLst/>
              <a:gdLst>
                <a:gd name="connsiteX0" fmla="*/ 126753 w 126753"/>
                <a:gd name="connsiteY0" fmla="*/ 44924 h 113703"/>
                <a:gd name="connsiteX1" fmla="*/ 53862 w 126753"/>
                <a:gd name="connsiteY1" fmla="*/ 0 h 113703"/>
                <a:gd name="connsiteX2" fmla="*/ 0 w 126753"/>
                <a:gd name="connsiteY2" fmla="*/ 0 h 113703"/>
                <a:gd name="connsiteX3" fmla="*/ 7338 w 126753"/>
                <a:gd name="connsiteY3" fmla="*/ 49508 h 113703"/>
                <a:gd name="connsiteX4" fmla="*/ 60051 w 126753"/>
                <a:gd name="connsiteY4" fmla="*/ 113685 h 113703"/>
                <a:gd name="connsiteX5" fmla="*/ 61200 w 126753"/>
                <a:gd name="connsiteY5" fmla="*/ 112768 h 113703"/>
                <a:gd name="connsiteX6" fmla="*/ 60513 w 126753"/>
                <a:gd name="connsiteY6" fmla="*/ 111852 h 113703"/>
                <a:gd name="connsiteX7" fmla="*/ 33467 w 126753"/>
                <a:gd name="connsiteY7" fmla="*/ 46758 h 113703"/>
                <a:gd name="connsiteX8" fmla="*/ 30026 w 126753"/>
                <a:gd name="connsiteY8" fmla="*/ 24296 h 113703"/>
                <a:gd name="connsiteX9" fmla="*/ 60738 w 126753"/>
                <a:gd name="connsiteY9" fmla="*/ 24296 h 113703"/>
                <a:gd name="connsiteX10" fmla="*/ 124917 w 126753"/>
                <a:gd name="connsiteY10" fmla="*/ 45612 h 113703"/>
                <a:gd name="connsiteX11" fmla="*/ 125835 w 126753"/>
                <a:gd name="connsiteY11" fmla="*/ 46070 h 113703"/>
                <a:gd name="connsiteX12" fmla="*/ 126753 w 126753"/>
                <a:gd name="connsiteY12" fmla="*/ 45153 h 113703"/>
                <a:gd name="connsiteX13" fmla="*/ 126753 w 126753"/>
                <a:gd name="connsiteY13" fmla="*/ 44924 h 113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753" h="113703">
                  <a:moveTo>
                    <a:pt x="126753" y="44924"/>
                  </a:moveTo>
                  <a:cubicBezTo>
                    <a:pt x="119877" y="18566"/>
                    <a:pt x="98557" y="0"/>
                    <a:pt x="53862" y="0"/>
                  </a:cubicBezTo>
                  <a:lnTo>
                    <a:pt x="0" y="0"/>
                  </a:lnTo>
                  <a:lnTo>
                    <a:pt x="7338" y="49508"/>
                  </a:lnTo>
                  <a:cubicBezTo>
                    <a:pt x="12833" y="94203"/>
                    <a:pt x="29795" y="108414"/>
                    <a:pt x="60051" y="113685"/>
                  </a:cubicBezTo>
                  <a:cubicBezTo>
                    <a:pt x="60282" y="113685"/>
                    <a:pt x="61200" y="113914"/>
                    <a:pt x="61200" y="112768"/>
                  </a:cubicBezTo>
                  <a:cubicBezTo>
                    <a:pt x="61200" y="112310"/>
                    <a:pt x="60969" y="112081"/>
                    <a:pt x="60513" y="111852"/>
                  </a:cubicBezTo>
                  <a:cubicBezTo>
                    <a:pt x="40111" y="103371"/>
                    <a:pt x="37819" y="75179"/>
                    <a:pt x="33467" y="46758"/>
                  </a:cubicBezTo>
                  <a:lnTo>
                    <a:pt x="30026" y="24296"/>
                  </a:lnTo>
                  <a:lnTo>
                    <a:pt x="60738" y="24296"/>
                  </a:lnTo>
                  <a:cubicBezTo>
                    <a:pt x="89159" y="24296"/>
                    <a:pt x="110935" y="23837"/>
                    <a:pt x="124917" y="45612"/>
                  </a:cubicBezTo>
                  <a:cubicBezTo>
                    <a:pt x="125148" y="45841"/>
                    <a:pt x="125373" y="46070"/>
                    <a:pt x="125835" y="46070"/>
                  </a:cubicBezTo>
                  <a:cubicBezTo>
                    <a:pt x="126291" y="46070"/>
                    <a:pt x="126753" y="45612"/>
                    <a:pt x="126753" y="45153"/>
                  </a:cubicBezTo>
                  <a:cubicBezTo>
                    <a:pt x="126753" y="44924"/>
                    <a:pt x="126753" y="44924"/>
                    <a:pt x="126753" y="44924"/>
                  </a:cubicBezTo>
                  <a:close/>
                </a:path>
              </a:pathLst>
            </a:custGeom>
            <a:solidFill>
              <a:srgbClr val="5FAF2D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3CC100D2-07BA-9ADC-351E-F41198655BFC}"/>
              </a:ext>
            </a:extLst>
          </p:cNvPr>
          <p:cNvSpPr>
            <a:spLocks noGrp="1"/>
          </p:cNvSpPr>
          <p:nvPr>
            <p:ph type="body" sz="half" idx="30"/>
          </p:nvPr>
        </p:nvSpPr>
        <p:spPr>
          <a:xfrm>
            <a:off x="587374" y="5920846"/>
            <a:ext cx="5508626" cy="338554"/>
          </a:xfrm>
          <a:noFill/>
        </p:spPr>
        <p:txBody>
          <a:bodyPr vert="horz" wrap="square" lIns="0" tIns="45720" rIns="91440" bIns="45720" rtlCol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lang="en-US" sz="1600">
                <a:solidFill>
                  <a:schemeClr val="tx1"/>
                </a:solidFill>
                <a:latin typeface="+mn-lt"/>
              </a:defRPr>
            </a:lvl1pPr>
          </a:lstStyle>
          <a:p>
            <a:pPr marL="114300" lvl="0" indent="-342900"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9730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1">
            <a:extLst>
              <a:ext uri="{FF2B5EF4-FFF2-40B4-BE49-F238E27FC236}">
                <a16:creationId xmlns:a16="http://schemas.microsoft.com/office/drawing/2014/main" id="{B1691D6C-962D-9DC9-9DF5-F6BF7055E5C2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096000" y="2096510"/>
            <a:ext cx="5508625" cy="4176712"/>
          </a:xfrm>
          <a:prstGeom prst="roundRect">
            <a:avLst>
              <a:gd name="adj" fmla="val 6052"/>
            </a:avLst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400"/>
            </a:lvl1pPr>
          </a:lstStyle>
          <a:p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5BB9DB-0310-9B11-A669-905BBC9AB6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3903" y="6356350"/>
            <a:ext cx="2743200" cy="365125"/>
          </a:xfrm>
        </p:spPr>
        <p:txBody>
          <a:bodyPr vert="horz" lIns="91440" tIns="45720" rIns="91440" bIns="45720" rtlCol="0" anchor="ctr"/>
          <a:lstStyle>
            <a:lvl1pPr>
              <a:defRPr lang="ru-RU" smtClean="0"/>
            </a:lvl1pPr>
          </a:lstStyle>
          <a:p>
            <a:fld id="{89633FC2-6416-484F-B445-9CAE3A212806}" type="datetime1">
              <a:rPr lang="ru-RU" smtClean="0"/>
              <a:pPr/>
              <a:t>21.03.2024</a:t>
            </a:fld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47887B-E3DC-429C-9FC9-F367D61AD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79411" y="6356350"/>
            <a:ext cx="2743200" cy="365125"/>
          </a:xfrm>
        </p:spPr>
        <p:txBody>
          <a:bodyPr/>
          <a:lstStyle/>
          <a:p>
            <a:fld id="{1D41C7BD-C484-49EB-A7F4-79A7D48E10F6}" type="slidenum">
              <a:rPr lang="ru-RU" smtClean="0"/>
              <a:t>‹#›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DE0D1B-33BE-EDD7-B4EF-DF0C010AC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1456" y="414033"/>
            <a:ext cx="3463123" cy="230400"/>
          </a:xfrm>
        </p:spPr>
        <p:txBody>
          <a:bodyPr/>
          <a:lstStyle>
            <a:lvl1pPr algn="l">
              <a:defRPr sz="1000" spc="5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DEC3C7D-BAC5-B461-3FFA-C96CD7503E9F}"/>
              </a:ext>
            </a:extLst>
          </p:cNvPr>
          <p:cNvGrpSpPr/>
          <p:nvPr userDrawn="1"/>
        </p:nvGrpSpPr>
        <p:grpSpPr>
          <a:xfrm>
            <a:off x="10722827" y="456942"/>
            <a:ext cx="883637" cy="144583"/>
            <a:chOff x="10354404" y="1153536"/>
            <a:chExt cx="2080616" cy="340437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15D12EE-F542-E84C-FA6D-7B3D38D5B823}"/>
                </a:ext>
              </a:extLst>
            </p:cNvPr>
            <p:cNvSpPr/>
            <p:nvPr/>
          </p:nvSpPr>
          <p:spPr>
            <a:xfrm>
              <a:off x="10477754" y="1153536"/>
              <a:ext cx="299331" cy="115932"/>
            </a:xfrm>
            <a:custGeom>
              <a:avLst/>
              <a:gdLst>
                <a:gd name="connsiteX0" fmla="*/ 299331 w 299331"/>
                <a:gd name="connsiteY0" fmla="*/ 0 h 115932"/>
                <a:gd name="connsiteX1" fmla="*/ 0 w 299331"/>
                <a:gd name="connsiteY1" fmla="*/ 0 h 115932"/>
                <a:gd name="connsiteX2" fmla="*/ 0 w 299331"/>
                <a:gd name="connsiteY2" fmla="*/ 115933 h 115932"/>
                <a:gd name="connsiteX3" fmla="*/ 299331 w 299331"/>
                <a:gd name="connsiteY3" fmla="*/ 115933 h 115932"/>
                <a:gd name="connsiteX4" fmla="*/ 299331 w 299331"/>
                <a:gd name="connsiteY4" fmla="*/ 0 h 115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9331" h="115932">
                  <a:moveTo>
                    <a:pt x="299331" y="0"/>
                  </a:moveTo>
                  <a:lnTo>
                    <a:pt x="0" y="0"/>
                  </a:lnTo>
                  <a:lnTo>
                    <a:pt x="0" y="115933"/>
                  </a:lnTo>
                  <a:lnTo>
                    <a:pt x="299331" y="115933"/>
                  </a:lnTo>
                  <a:lnTo>
                    <a:pt x="299331" y="0"/>
                  </a:lnTo>
                  <a:close/>
                </a:path>
              </a:pathLst>
            </a:custGeom>
            <a:gradFill>
              <a:gsLst>
                <a:gs pos="0">
                  <a:srgbClr val="00F0FF"/>
                </a:gs>
                <a:gs pos="50000">
                  <a:srgbClr val="00BAFF"/>
                </a:gs>
                <a:gs pos="100000">
                  <a:srgbClr val="0184FF"/>
                </a:gs>
              </a:gsLst>
              <a:lin ang="1028483" scaled="1"/>
            </a:gra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5238159-05D4-B227-411C-213F41108E00}"/>
                </a:ext>
              </a:extLst>
            </p:cNvPr>
            <p:cNvSpPr/>
            <p:nvPr/>
          </p:nvSpPr>
          <p:spPr>
            <a:xfrm>
              <a:off x="10354404" y="1153536"/>
              <a:ext cx="123367" cy="336507"/>
            </a:xfrm>
            <a:custGeom>
              <a:avLst/>
              <a:gdLst>
                <a:gd name="connsiteX0" fmla="*/ 0 w 123367"/>
                <a:gd name="connsiteY0" fmla="*/ 336508 h 336507"/>
                <a:gd name="connsiteX1" fmla="*/ 0 w 123367"/>
                <a:gd name="connsiteY1" fmla="*/ 116208 h 336507"/>
                <a:gd name="connsiteX2" fmla="*/ 123368 w 123367"/>
                <a:gd name="connsiteY2" fmla="*/ 0 h 336507"/>
                <a:gd name="connsiteX3" fmla="*/ 123368 w 123367"/>
                <a:gd name="connsiteY3" fmla="*/ 336508 h 336507"/>
                <a:gd name="connsiteX4" fmla="*/ 0 w 123367"/>
                <a:gd name="connsiteY4" fmla="*/ 336508 h 336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367" h="336507">
                  <a:moveTo>
                    <a:pt x="0" y="336508"/>
                  </a:moveTo>
                  <a:lnTo>
                    <a:pt x="0" y="116208"/>
                  </a:lnTo>
                  <a:lnTo>
                    <a:pt x="123368" y="0"/>
                  </a:lnTo>
                  <a:lnTo>
                    <a:pt x="123368" y="336508"/>
                  </a:lnTo>
                  <a:lnTo>
                    <a:pt x="0" y="336508"/>
                  </a:lnTo>
                  <a:close/>
                </a:path>
              </a:pathLst>
            </a:custGeom>
            <a:gradFill>
              <a:gsLst>
                <a:gs pos="0">
                  <a:srgbClr val="0184FF"/>
                </a:gs>
                <a:gs pos="50000">
                  <a:srgbClr val="1897F9"/>
                </a:gs>
                <a:gs pos="100000">
                  <a:srgbClr val="2FAAF4"/>
                </a:gs>
              </a:gsLst>
              <a:lin ang="16200000" scaled="1"/>
            </a:gra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1ACB654-2DF1-B6CA-F450-E44BDD09C0B1}"/>
                </a:ext>
              </a:extLst>
            </p:cNvPr>
            <p:cNvSpPr/>
            <p:nvPr/>
          </p:nvSpPr>
          <p:spPr>
            <a:xfrm>
              <a:off x="10777132" y="1153536"/>
              <a:ext cx="123644" cy="336507"/>
            </a:xfrm>
            <a:custGeom>
              <a:avLst/>
              <a:gdLst>
                <a:gd name="connsiteX0" fmla="*/ 123644 w 123644"/>
                <a:gd name="connsiteY0" fmla="*/ 336508 h 336507"/>
                <a:gd name="connsiteX1" fmla="*/ 123644 w 123644"/>
                <a:gd name="connsiteY1" fmla="*/ 116208 h 336507"/>
                <a:gd name="connsiteX2" fmla="*/ 0 w 123644"/>
                <a:gd name="connsiteY2" fmla="*/ 0 h 336507"/>
                <a:gd name="connsiteX3" fmla="*/ 0 w 123644"/>
                <a:gd name="connsiteY3" fmla="*/ 336508 h 336507"/>
                <a:gd name="connsiteX4" fmla="*/ 123644 w 123644"/>
                <a:gd name="connsiteY4" fmla="*/ 336508 h 336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644" h="336507">
                  <a:moveTo>
                    <a:pt x="123644" y="336508"/>
                  </a:moveTo>
                  <a:lnTo>
                    <a:pt x="123644" y="116208"/>
                  </a:lnTo>
                  <a:lnTo>
                    <a:pt x="0" y="0"/>
                  </a:lnTo>
                  <a:lnTo>
                    <a:pt x="0" y="336508"/>
                  </a:lnTo>
                  <a:lnTo>
                    <a:pt x="123644" y="336508"/>
                  </a:lnTo>
                  <a:close/>
                </a:path>
              </a:pathLst>
            </a:custGeom>
            <a:gradFill>
              <a:gsLst>
                <a:gs pos="17000">
                  <a:srgbClr val="0184FF"/>
                </a:gs>
                <a:gs pos="91000">
                  <a:srgbClr val="04BBE4"/>
                </a:gs>
              </a:gsLst>
              <a:lin ang="16200000" scaled="1"/>
            </a:gra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45E08CD-420F-8387-5272-395150BE4D49}"/>
                </a:ext>
              </a:extLst>
            </p:cNvPr>
            <p:cNvSpPr/>
            <p:nvPr/>
          </p:nvSpPr>
          <p:spPr>
            <a:xfrm>
              <a:off x="11030427" y="1268756"/>
              <a:ext cx="214225" cy="219438"/>
            </a:xfrm>
            <a:custGeom>
              <a:avLst/>
              <a:gdLst>
                <a:gd name="connsiteX0" fmla="*/ 0 w 214225"/>
                <a:gd name="connsiteY0" fmla="*/ 0 h 219438"/>
                <a:gd name="connsiteX1" fmla="*/ 214226 w 214225"/>
                <a:gd name="connsiteY1" fmla="*/ 0 h 219438"/>
                <a:gd name="connsiteX2" fmla="*/ 214226 w 214225"/>
                <a:gd name="connsiteY2" fmla="*/ 219438 h 219438"/>
                <a:gd name="connsiteX3" fmla="*/ 152788 w 214225"/>
                <a:gd name="connsiteY3" fmla="*/ 219438 h 219438"/>
                <a:gd name="connsiteX4" fmla="*/ 152788 w 214225"/>
                <a:gd name="connsiteY4" fmla="*/ 57328 h 219438"/>
                <a:gd name="connsiteX5" fmla="*/ 61718 w 214225"/>
                <a:gd name="connsiteY5" fmla="*/ 57328 h 219438"/>
                <a:gd name="connsiteX6" fmla="*/ 61718 w 214225"/>
                <a:gd name="connsiteY6" fmla="*/ 219438 h 219438"/>
                <a:gd name="connsiteX7" fmla="*/ 275 w 214225"/>
                <a:gd name="connsiteY7" fmla="*/ 219438 h 219438"/>
                <a:gd name="connsiteX8" fmla="*/ 275 w 214225"/>
                <a:gd name="connsiteY8" fmla="*/ 0 h 219438"/>
                <a:gd name="connsiteX9" fmla="*/ 0 w 214225"/>
                <a:gd name="connsiteY9" fmla="*/ 0 h 21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225" h="219438">
                  <a:moveTo>
                    <a:pt x="0" y="0"/>
                  </a:moveTo>
                  <a:lnTo>
                    <a:pt x="214226" y="0"/>
                  </a:lnTo>
                  <a:lnTo>
                    <a:pt x="214226" y="219438"/>
                  </a:lnTo>
                  <a:lnTo>
                    <a:pt x="152788" y="219438"/>
                  </a:lnTo>
                  <a:lnTo>
                    <a:pt x="152788" y="57328"/>
                  </a:lnTo>
                  <a:lnTo>
                    <a:pt x="61718" y="57328"/>
                  </a:lnTo>
                  <a:lnTo>
                    <a:pt x="61718" y="219438"/>
                  </a:lnTo>
                  <a:lnTo>
                    <a:pt x="275" y="219438"/>
                  </a:lnTo>
                  <a:lnTo>
                    <a:pt x="2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CCC0EC3-1198-4801-4CE8-959AD0A959D5}"/>
                </a:ext>
              </a:extLst>
            </p:cNvPr>
            <p:cNvSpPr/>
            <p:nvPr/>
          </p:nvSpPr>
          <p:spPr>
            <a:xfrm>
              <a:off x="11276714" y="1262999"/>
              <a:ext cx="239461" cy="230974"/>
            </a:xfrm>
            <a:custGeom>
              <a:avLst/>
              <a:gdLst>
                <a:gd name="connsiteX0" fmla="*/ 178018 w 239461"/>
                <a:gd name="connsiteY0" fmla="*/ 5760 h 230974"/>
                <a:gd name="connsiteX1" fmla="*/ 239461 w 239461"/>
                <a:gd name="connsiteY1" fmla="*/ 5760 h 230974"/>
                <a:gd name="connsiteX2" fmla="*/ 239461 w 239461"/>
                <a:gd name="connsiteY2" fmla="*/ 225199 h 230974"/>
                <a:gd name="connsiteX3" fmla="*/ 178018 w 239461"/>
                <a:gd name="connsiteY3" fmla="*/ 225199 h 230974"/>
                <a:gd name="connsiteX4" fmla="*/ 178018 w 239461"/>
                <a:gd name="connsiteY4" fmla="*/ 193654 h 230974"/>
                <a:gd name="connsiteX5" fmla="*/ 146475 w 239461"/>
                <a:gd name="connsiteY5" fmla="*/ 221359 h 230974"/>
                <a:gd name="connsiteX6" fmla="*/ 105602 w 239461"/>
                <a:gd name="connsiteY6" fmla="*/ 230959 h 230974"/>
                <a:gd name="connsiteX7" fmla="*/ 0 w 239461"/>
                <a:gd name="connsiteY7" fmla="*/ 116028 h 230974"/>
                <a:gd name="connsiteX8" fmla="*/ 106975 w 239461"/>
                <a:gd name="connsiteY8" fmla="*/ 0 h 230974"/>
                <a:gd name="connsiteX9" fmla="*/ 178018 w 239461"/>
                <a:gd name="connsiteY9" fmla="*/ 34836 h 230974"/>
                <a:gd name="connsiteX10" fmla="*/ 178018 w 239461"/>
                <a:gd name="connsiteY10" fmla="*/ 5760 h 230974"/>
                <a:gd name="connsiteX11" fmla="*/ 176100 w 239461"/>
                <a:gd name="connsiteY11" fmla="*/ 115754 h 230974"/>
                <a:gd name="connsiteX12" fmla="*/ 171985 w 239461"/>
                <a:gd name="connsiteY12" fmla="*/ 93536 h 230974"/>
                <a:gd name="connsiteX13" fmla="*/ 159639 w 239461"/>
                <a:gd name="connsiteY13" fmla="*/ 74609 h 230974"/>
                <a:gd name="connsiteX14" fmla="*/ 140985 w 239461"/>
                <a:gd name="connsiteY14" fmla="*/ 61991 h 230974"/>
                <a:gd name="connsiteX15" fmla="*/ 119047 w 239461"/>
                <a:gd name="connsiteY15" fmla="*/ 57328 h 230974"/>
                <a:gd name="connsiteX16" fmla="*/ 79273 w 239461"/>
                <a:gd name="connsiteY16" fmla="*/ 75158 h 230974"/>
                <a:gd name="connsiteX17" fmla="*/ 63086 w 239461"/>
                <a:gd name="connsiteY17" fmla="*/ 115754 h 230974"/>
                <a:gd name="connsiteX18" fmla="*/ 79548 w 239461"/>
                <a:gd name="connsiteY18" fmla="*/ 156076 h 230974"/>
                <a:gd name="connsiteX19" fmla="*/ 119590 w 239461"/>
                <a:gd name="connsiteY19" fmla="*/ 173631 h 230974"/>
                <a:gd name="connsiteX20" fmla="*/ 159914 w 239461"/>
                <a:gd name="connsiteY20" fmla="*/ 156350 h 230974"/>
                <a:gd name="connsiteX21" fmla="*/ 176100 w 239461"/>
                <a:gd name="connsiteY21" fmla="*/ 115754 h 230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39461" h="230974">
                  <a:moveTo>
                    <a:pt x="178018" y="5760"/>
                  </a:moveTo>
                  <a:lnTo>
                    <a:pt x="239461" y="5760"/>
                  </a:lnTo>
                  <a:lnTo>
                    <a:pt x="239461" y="225199"/>
                  </a:lnTo>
                  <a:lnTo>
                    <a:pt x="178018" y="225199"/>
                  </a:lnTo>
                  <a:lnTo>
                    <a:pt x="178018" y="193654"/>
                  </a:lnTo>
                  <a:cubicBezTo>
                    <a:pt x="169787" y="205175"/>
                    <a:pt x="159089" y="214775"/>
                    <a:pt x="146475" y="221359"/>
                  </a:cubicBezTo>
                  <a:cubicBezTo>
                    <a:pt x="133854" y="227941"/>
                    <a:pt x="119865" y="231233"/>
                    <a:pt x="105602" y="230959"/>
                  </a:cubicBezTo>
                  <a:cubicBezTo>
                    <a:pt x="44982" y="230959"/>
                    <a:pt x="0" y="184054"/>
                    <a:pt x="0" y="116028"/>
                  </a:cubicBezTo>
                  <a:cubicBezTo>
                    <a:pt x="0" y="48276"/>
                    <a:pt x="44158" y="0"/>
                    <a:pt x="106975" y="0"/>
                  </a:cubicBezTo>
                  <a:cubicBezTo>
                    <a:pt x="135227" y="0"/>
                    <a:pt x="163479" y="12344"/>
                    <a:pt x="178018" y="34836"/>
                  </a:cubicBezTo>
                  <a:lnTo>
                    <a:pt x="178018" y="5760"/>
                  </a:lnTo>
                  <a:close/>
                  <a:moveTo>
                    <a:pt x="176100" y="115754"/>
                  </a:moveTo>
                  <a:cubicBezTo>
                    <a:pt x="176100" y="108073"/>
                    <a:pt x="174727" y="100668"/>
                    <a:pt x="171985" y="93536"/>
                  </a:cubicBezTo>
                  <a:cubicBezTo>
                    <a:pt x="169243" y="86404"/>
                    <a:pt x="164853" y="80095"/>
                    <a:pt x="159639" y="74609"/>
                  </a:cubicBezTo>
                  <a:cubicBezTo>
                    <a:pt x="154431" y="69123"/>
                    <a:pt x="148117" y="65009"/>
                    <a:pt x="140985" y="61991"/>
                  </a:cubicBezTo>
                  <a:cubicBezTo>
                    <a:pt x="134128" y="58974"/>
                    <a:pt x="126447" y="57603"/>
                    <a:pt x="119047" y="57328"/>
                  </a:cubicBezTo>
                  <a:cubicBezTo>
                    <a:pt x="103959" y="57877"/>
                    <a:pt x="89696" y="64186"/>
                    <a:pt x="79273" y="75158"/>
                  </a:cubicBezTo>
                  <a:cubicBezTo>
                    <a:pt x="68850" y="86130"/>
                    <a:pt x="63086" y="100668"/>
                    <a:pt x="63086" y="115754"/>
                  </a:cubicBezTo>
                  <a:cubicBezTo>
                    <a:pt x="63086" y="130840"/>
                    <a:pt x="69119" y="145378"/>
                    <a:pt x="79548" y="156076"/>
                  </a:cubicBezTo>
                  <a:cubicBezTo>
                    <a:pt x="89970" y="166773"/>
                    <a:pt x="104509" y="173082"/>
                    <a:pt x="119590" y="173631"/>
                  </a:cubicBezTo>
                  <a:cubicBezTo>
                    <a:pt x="134678" y="173357"/>
                    <a:pt x="149216" y="167047"/>
                    <a:pt x="159914" y="156350"/>
                  </a:cubicBezTo>
                  <a:cubicBezTo>
                    <a:pt x="170062" y="145378"/>
                    <a:pt x="176100" y="130840"/>
                    <a:pt x="176100" y="115754"/>
                  </a:cubicBez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CA9B4A4-2B45-0FBC-1622-07F680A52DDB}"/>
                </a:ext>
              </a:extLst>
            </p:cNvPr>
            <p:cNvSpPr/>
            <p:nvPr/>
          </p:nvSpPr>
          <p:spPr>
            <a:xfrm>
              <a:off x="11558734" y="1268756"/>
              <a:ext cx="217241" cy="219438"/>
            </a:xfrm>
            <a:custGeom>
              <a:avLst/>
              <a:gdLst>
                <a:gd name="connsiteX0" fmla="*/ 142084 w 217241"/>
                <a:gd name="connsiteY0" fmla="*/ 219438 h 219438"/>
                <a:gd name="connsiteX1" fmla="*/ 93262 w 217241"/>
                <a:gd name="connsiteY1" fmla="*/ 139618 h 219438"/>
                <a:gd name="connsiteX2" fmla="*/ 59520 w 217241"/>
                <a:gd name="connsiteY2" fmla="*/ 139618 h 219438"/>
                <a:gd name="connsiteX3" fmla="*/ 59520 w 217241"/>
                <a:gd name="connsiteY3" fmla="*/ 219438 h 219438"/>
                <a:gd name="connsiteX4" fmla="*/ 0 w 217241"/>
                <a:gd name="connsiteY4" fmla="*/ 219438 h 219438"/>
                <a:gd name="connsiteX5" fmla="*/ 0 w 217241"/>
                <a:gd name="connsiteY5" fmla="*/ 0 h 219438"/>
                <a:gd name="connsiteX6" fmla="*/ 59520 w 217241"/>
                <a:gd name="connsiteY6" fmla="*/ 0 h 219438"/>
                <a:gd name="connsiteX7" fmla="*/ 59520 w 217241"/>
                <a:gd name="connsiteY7" fmla="*/ 87227 h 219438"/>
                <a:gd name="connsiteX8" fmla="*/ 91338 w 217241"/>
                <a:gd name="connsiteY8" fmla="*/ 87227 h 219438"/>
                <a:gd name="connsiteX9" fmla="*/ 141535 w 217241"/>
                <a:gd name="connsiteY9" fmla="*/ 274 h 219438"/>
                <a:gd name="connsiteX10" fmla="*/ 209286 w 217241"/>
                <a:gd name="connsiteY10" fmla="*/ 274 h 219438"/>
                <a:gd name="connsiteX11" fmla="*/ 144008 w 217241"/>
                <a:gd name="connsiteY11" fmla="*/ 108622 h 219438"/>
                <a:gd name="connsiteX12" fmla="*/ 217242 w 217241"/>
                <a:gd name="connsiteY12" fmla="*/ 219438 h 219438"/>
                <a:gd name="connsiteX13" fmla="*/ 142084 w 217241"/>
                <a:gd name="connsiteY13" fmla="*/ 219438 h 21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7241" h="219438">
                  <a:moveTo>
                    <a:pt x="142084" y="219438"/>
                  </a:moveTo>
                  <a:lnTo>
                    <a:pt x="93262" y="139618"/>
                  </a:lnTo>
                  <a:lnTo>
                    <a:pt x="59520" y="139618"/>
                  </a:lnTo>
                  <a:lnTo>
                    <a:pt x="59520" y="219438"/>
                  </a:lnTo>
                  <a:lnTo>
                    <a:pt x="0" y="219438"/>
                  </a:lnTo>
                  <a:lnTo>
                    <a:pt x="0" y="0"/>
                  </a:lnTo>
                  <a:lnTo>
                    <a:pt x="59520" y="0"/>
                  </a:lnTo>
                  <a:lnTo>
                    <a:pt x="59520" y="87227"/>
                  </a:lnTo>
                  <a:lnTo>
                    <a:pt x="91338" y="87227"/>
                  </a:lnTo>
                  <a:lnTo>
                    <a:pt x="141535" y="274"/>
                  </a:lnTo>
                  <a:lnTo>
                    <a:pt x="209286" y="274"/>
                  </a:lnTo>
                  <a:lnTo>
                    <a:pt x="144008" y="108622"/>
                  </a:lnTo>
                  <a:lnTo>
                    <a:pt x="217242" y="219438"/>
                  </a:lnTo>
                  <a:lnTo>
                    <a:pt x="142084" y="219438"/>
                  </a:ln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1A4E2DC-66F9-03C0-0DCC-92EBB2A3A015}"/>
                </a:ext>
              </a:extLst>
            </p:cNvPr>
            <p:cNvSpPr/>
            <p:nvPr/>
          </p:nvSpPr>
          <p:spPr>
            <a:xfrm>
              <a:off x="11771598" y="1263548"/>
              <a:ext cx="230753" cy="230410"/>
            </a:xfrm>
            <a:custGeom>
              <a:avLst/>
              <a:gdLst>
                <a:gd name="connsiteX0" fmla="*/ 229588 w 230753"/>
                <a:gd name="connsiteY0" fmla="*/ 134955 h 230410"/>
                <a:gd name="connsiteX1" fmla="*/ 64735 w 230753"/>
                <a:gd name="connsiteY1" fmla="*/ 134955 h 230410"/>
                <a:gd name="connsiteX2" fmla="*/ 120964 w 230753"/>
                <a:gd name="connsiteY2" fmla="*/ 175825 h 230410"/>
                <a:gd name="connsiteX3" fmla="*/ 152507 w 230753"/>
                <a:gd name="connsiteY3" fmla="*/ 168968 h 230410"/>
                <a:gd name="connsiteX4" fmla="*/ 178567 w 230753"/>
                <a:gd name="connsiteY4" fmla="*/ 150041 h 230410"/>
                <a:gd name="connsiteX5" fmla="*/ 214226 w 230753"/>
                <a:gd name="connsiteY5" fmla="*/ 186248 h 230410"/>
                <a:gd name="connsiteX6" fmla="*/ 117123 w 230753"/>
                <a:gd name="connsiteY6" fmla="*/ 230410 h 230410"/>
                <a:gd name="connsiteX7" fmla="*/ 0 w 230753"/>
                <a:gd name="connsiteY7" fmla="*/ 115479 h 230410"/>
                <a:gd name="connsiteX8" fmla="*/ 116574 w 230753"/>
                <a:gd name="connsiteY8" fmla="*/ 0 h 230410"/>
                <a:gd name="connsiteX9" fmla="*/ 230681 w 230753"/>
                <a:gd name="connsiteY9" fmla="*/ 111913 h 230410"/>
                <a:gd name="connsiteX10" fmla="*/ 229588 w 230753"/>
                <a:gd name="connsiteY10" fmla="*/ 134955 h 230410"/>
                <a:gd name="connsiteX11" fmla="*/ 168969 w 230753"/>
                <a:gd name="connsiteY11" fmla="*/ 94907 h 230410"/>
                <a:gd name="connsiteX12" fmla="*/ 118223 w 230753"/>
                <a:gd name="connsiteY12" fmla="*/ 52665 h 230410"/>
                <a:gd name="connsiteX13" fmla="*/ 64735 w 230753"/>
                <a:gd name="connsiteY13" fmla="*/ 94907 h 230410"/>
                <a:gd name="connsiteX14" fmla="*/ 168969 w 230753"/>
                <a:gd name="connsiteY14" fmla="*/ 94907 h 230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0753" h="230410">
                  <a:moveTo>
                    <a:pt x="229588" y="134955"/>
                  </a:moveTo>
                  <a:lnTo>
                    <a:pt x="64735" y="134955"/>
                  </a:lnTo>
                  <a:cubicBezTo>
                    <a:pt x="71317" y="160739"/>
                    <a:pt x="92163" y="175825"/>
                    <a:pt x="120964" y="175825"/>
                  </a:cubicBezTo>
                  <a:cubicBezTo>
                    <a:pt x="131936" y="175825"/>
                    <a:pt x="142634" y="173356"/>
                    <a:pt x="152507" y="168968"/>
                  </a:cubicBezTo>
                  <a:cubicBezTo>
                    <a:pt x="162387" y="164579"/>
                    <a:pt x="171435" y="157996"/>
                    <a:pt x="178567" y="150041"/>
                  </a:cubicBezTo>
                  <a:lnTo>
                    <a:pt x="214226" y="186248"/>
                  </a:lnTo>
                  <a:cubicBezTo>
                    <a:pt x="193655" y="213952"/>
                    <a:pt x="155523" y="230410"/>
                    <a:pt x="117123" y="230410"/>
                  </a:cubicBezTo>
                  <a:cubicBezTo>
                    <a:pt x="49372" y="230410"/>
                    <a:pt x="0" y="182957"/>
                    <a:pt x="0" y="115479"/>
                  </a:cubicBezTo>
                  <a:cubicBezTo>
                    <a:pt x="0" y="44436"/>
                    <a:pt x="54037" y="0"/>
                    <a:pt x="116574" y="0"/>
                  </a:cubicBezTo>
                  <a:cubicBezTo>
                    <a:pt x="179117" y="0"/>
                    <a:pt x="230681" y="44711"/>
                    <a:pt x="230681" y="111913"/>
                  </a:cubicBezTo>
                  <a:cubicBezTo>
                    <a:pt x="230956" y="117399"/>
                    <a:pt x="230412" y="125080"/>
                    <a:pt x="229588" y="134955"/>
                  </a:cubicBezTo>
                  <a:close/>
                  <a:moveTo>
                    <a:pt x="168969" y="94907"/>
                  </a:moveTo>
                  <a:cubicBezTo>
                    <a:pt x="167045" y="69123"/>
                    <a:pt x="145925" y="52665"/>
                    <a:pt x="118223" y="52665"/>
                  </a:cubicBezTo>
                  <a:cubicBezTo>
                    <a:pt x="92712" y="52665"/>
                    <a:pt x="71317" y="65283"/>
                    <a:pt x="64735" y="94907"/>
                  </a:cubicBezTo>
                  <a:lnTo>
                    <a:pt x="168969" y="94907"/>
                  </a:ln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ACA7829-53EB-DC59-A9D7-B6E6D8756E5C}"/>
                </a:ext>
              </a:extLst>
            </p:cNvPr>
            <p:cNvSpPr/>
            <p:nvPr/>
          </p:nvSpPr>
          <p:spPr>
            <a:xfrm>
              <a:off x="12015993" y="1268756"/>
              <a:ext cx="198038" cy="219438"/>
            </a:xfrm>
            <a:custGeom>
              <a:avLst/>
              <a:gdLst>
                <a:gd name="connsiteX0" fmla="*/ 198039 w 198038"/>
                <a:gd name="connsiteY0" fmla="*/ 0 h 219438"/>
                <a:gd name="connsiteX1" fmla="*/ 198039 w 198038"/>
                <a:gd name="connsiteY1" fmla="*/ 57328 h 219438"/>
                <a:gd name="connsiteX2" fmla="*/ 130013 w 198038"/>
                <a:gd name="connsiteY2" fmla="*/ 57328 h 219438"/>
                <a:gd name="connsiteX3" fmla="*/ 130013 w 198038"/>
                <a:gd name="connsiteY3" fmla="*/ 219438 h 219438"/>
                <a:gd name="connsiteX4" fmla="*/ 68026 w 198038"/>
                <a:gd name="connsiteY4" fmla="*/ 219438 h 219438"/>
                <a:gd name="connsiteX5" fmla="*/ 68026 w 198038"/>
                <a:gd name="connsiteY5" fmla="*/ 57328 h 219438"/>
                <a:gd name="connsiteX6" fmla="*/ 0 w 198038"/>
                <a:gd name="connsiteY6" fmla="*/ 57328 h 219438"/>
                <a:gd name="connsiteX7" fmla="*/ 0 w 198038"/>
                <a:gd name="connsiteY7" fmla="*/ 0 h 219438"/>
                <a:gd name="connsiteX8" fmla="*/ 198039 w 198038"/>
                <a:gd name="connsiteY8" fmla="*/ 0 h 21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8038" h="219438">
                  <a:moveTo>
                    <a:pt x="198039" y="0"/>
                  </a:moveTo>
                  <a:lnTo>
                    <a:pt x="198039" y="57328"/>
                  </a:lnTo>
                  <a:lnTo>
                    <a:pt x="130013" y="57328"/>
                  </a:lnTo>
                  <a:lnTo>
                    <a:pt x="130013" y="219438"/>
                  </a:lnTo>
                  <a:lnTo>
                    <a:pt x="68026" y="219438"/>
                  </a:lnTo>
                  <a:lnTo>
                    <a:pt x="68026" y="57328"/>
                  </a:lnTo>
                  <a:lnTo>
                    <a:pt x="0" y="57328"/>
                  </a:lnTo>
                  <a:lnTo>
                    <a:pt x="0" y="0"/>
                  </a:lnTo>
                  <a:lnTo>
                    <a:pt x="198039" y="0"/>
                  </a:ln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054184F-7F7F-D8C5-5237-45E1BE4B5964}"/>
                </a:ext>
              </a:extLst>
            </p:cNvPr>
            <p:cNvSpPr/>
            <p:nvPr/>
          </p:nvSpPr>
          <p:spPr>
            <a:xfrm>
              <a:off x="12331430" y="1207204"/>
              <a:ext cx="55467" cy="61426"/>
            </a:xfrm>
            <a:custGeom>
              <a:avLst/>
              <a:gdLst>
                <a:gd name="connsiteX0" fmla="*/ 40111 w 55467"/>
                <a:gd name="connsiteY0" fmla="*/ 61426 h 61426"/>
                <a:gd name="connsiteX1" fmla="*/ 27509 w 55467"/>
                <a:gd name="connsiteY1" fmla="*/ 40340 h 61426"/>
                <a:gd name="connsiteX2" fmla="*/ 15131 w 55467"/>
                <a:gd name="connsiteY2" fmla="*/ 61426 h 61426"/>
                <a:gd name="connsiteX3" fmla="*/ 231 w 55467"/>
                <a:gd name="connsiteY3" fmla="*/ 61426 h 61426"/>
                <a:gd name="connsiteX4" fmla="*/ 19484 w 55467"/>
                <a:gd name="connsiteY4" fmla="*/ 29567 h 61426"/>
                <a:gd name="connsiteX5" fmla="*/ 0 w 55467"/>
                <a:gd name="connsiteY5" fmla="*/ 0 h 61426"/>
                <a:gd name="connsiteX6" fmla="*/ 15587 w 55467"/>
                <a:gd name="connsiteY6" fmla="*/ 0 h 61426"/>
                <a:gd name="connsiteX7" fmla="*/ 28196 w 55467"/>
                <a:gd name="connsiteY7" fmla="*/ 19711 h 61426"/>
                <a:gd name="connsiteX8" fmla="*/ 40111 w 55467"/>
                <a:gd name="connsiteY8" fmla="*/ 0 h 61426"/>
                <a:gd name="connsiteX9" fmla="*/ 55011 w 55467"/>
                <a:gd name="connsiteY9" fmla="*/ 0 h 61426"/>
                <a:gd name="connsiteX10" fmla="*/ 35758 w 55467"/>
                <a:gd name="connsiteY10" fmla="*/ 30484 h 61426"/>
                <a:gd name="connsiteX11" fmla="*/ 55467 w 55467"/>
                <a:gd name="connsiteY11" fmla="*/ 61426 h 61426"/>
                <a:gd name="connsiteX12" fmla="*/ 40111 w 55467"/>
                <a:gd name="connsiteY12" fmla="*/ 61426 h 61426"/>
                <a:gd name="connsiteX13" fmla="*/ 40111 w 55467"/>
                <a:gd name="connsiteY13" fmla="*/ 61426 h 61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467" h="61426">
                  <a:moveTo>
                    <a:pt x="40111" y="61426"/>
                  </a:moveTo>
                  <a:lnTo>
                    <a:pt x="27509" y="40340"/>
                  </a:lnTo>
                  <a:lnTo>
                    <a:pt x="15131" y="61426"/>
                  </a:lnTo>
                  <a:lnTo>
                    <a:pt x="231" y="61426"/>
                  </a:lnTo>
                  <a:lnTo>
                    <a:pt x="19484" y="29567"/>
                  </a:lnTo>
                  <a:lnTo>
                    <a:pt x="0" y="0"/>
                  </a:lnTo>
                  <a:lnTo>
                    <a:pt x="15587" y="0"/>
                  </a:lnTo>
                  <a:lnTo>
                    <a:pt x="28196" y="19711"/>
                  </a:lnTo>
                  <a:lnTo>
                    <a:pt x="40111" y="0"/>
                  </a:lnTo>
                  <a:lnTo>
                    <a:pt x="55011" y="0"/>
                  </a:lnTo>
                  <a:lnTo>
                    <a:pt x="35758" y="30484"/>
                  </a:lnTo>
                  <a:lnTo>
                    <a:pt x="55467" y="61426"/>
                  </a:lnTo>
                  <a:lnTo>
                    <a:pt x="40111" y="61426"/>
                  </a:lnTo>
                  <a:lnTo>
                    <a:pt x="40111" y="61426"/>
                  </a:ln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DC46D36-B137-13B8-246B-F6EB18E0351E}"/>
                </a:ext>
              </a:extLst>
            </p:cNvPr>
            <p:cNvSpPr/>
            <p:nvPr/>
          </p:nvSpPr>
          <p:spPr>
            <a:xfrm>
              <a:off x="12388721" y="1207204"/>
              <a:ext cx="46299" cy="62572"/>
            </a:xfrm>
            <a:custGeom>
              <a:avLst/>
              <a:gdLst>
                <a:gd name="connsiteX0" fmla="*/ 46300 w 46299"/>
                <a:gd name="connsiteY0" fmla="*/ 40569 h 62572"/>
                <a:gd name="connsiteX1" fmla="*/ 22694 w 46299"/>
                <a:gd name="connsiteY1" fmla="*/ 62573 h 62572"/>
                <a:gd name="connsiteX2" fmla="*/ 0 w 46299"/>
                <a:gd name="connsiteY2" fmla="*/ 41944 h 62572"/>
                <a:gd name="connsiteX3" fmla="*/ 12609 w 46299"/>
                <a:gd name="connsiteY3" fmla="*/ 41944 h 62572"/>
                <a:gd name="connsiteX4" fmla="*/ 23837 w 46299"/>
                <a:gd name="connsiteY4" fmla="*/ 50654 h 62572"/>
                <a:gd name="connsiteX5" fmla="*/ 33467 w 46299"/>
                <a:gd name="connsiteY5" fmla="*/ 40340 h 62572"/>
                <a:gd name="connsiteX6" fmla="*/ 22694 w 46299"/>
                <a:gd name="connsiteY6" fmla="*/ 30484 h 62572"/>
                <a:gd name="connsiteX7" fmla="*/ 12609 w 46299"/>
                <a:gd name="connsiteY7" fmla="*/ 35527 h 62572"/>
                <a:gd name="connsiteX8" fmla="*/ 462 w 46299"/>
                <a:gd name="connsiteY8" fmla="*/ 35527 h 62572"/>
                <a:gd name="connsiteX9" fmla="*/ 4584 w 46299"/>
                <a:gd name="connsiteY9" fmla="*/ 0 h 62572"/>
                <a:gd name="connsiteX10" fmla="*/ 44464 w 46299"/>
                <a:gd name="connsiteY10" fmla="*/ 0 h 62572"/>
                <a:gd name="connsiteX11" fmla="*/ 43090 w 46299"/>
                <a:gd name="connsiteY11" fmla="*/ 11918 h 62572"/>
                <a:gd name="connsiteX12" fmla="*/ 14438 w 46299"/>
                <a:gd name="connsiteY12" fmla="*/ 11918 h 62572"/>
                <a:gd name="connsiteX13" fmla="*/ 13295 w 46299"/>
                <a:gd name="connsiteY13" fmla="*/ 23608 h 62572"/>
                <a:gd name="connsiteX14" fmla="*/ 25442 w 46299"/>
                <a:gd name="connsiteY14" fmla="*/ 20170 h 62572"/>
                <a:gd name="connsiteX15" fmla="*/ 46300 w 46299"/>
                <a:gd name="connsiteY15" fmla="*/ 40569 h 62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299" h="62572">
                  <a:moveTo>
                    <a:pt x="46300" y="40569"/>
                  </a:moveTo>
                  <a:cubicBezTo>
                    <a:pt x="46300" y="54092"/>
                    <a:pt x="36214" y="62573"/>
                    <a:pt x="22694" y="62573"/>
                  </a:cubicBezTo>
                  <a:cubicBezTo>
                    <a:pt x="11004" y="62573"/>
                    <a:pt x="1149" y="56155"/>
                    <a:pt x="0" y="41944"/>
                  </a:cubicBezTo>
                  <a:lnTo>
                    <a:pt x="12609" y="41944"/>
                  </a:lnTo>
                  <a:cubicBezTo>
                    <a:pt x="13527" y="48133"/>
                    <a:pt x="18335" y="50654"/>
                    <a:pt x="23837" y="50654"/>
                  </a:cubicBezTo>
                  <a:cubicBezTo>
                    <a:pt x="30488" y="50654"/>
                    <a:pt x="33467" y="46070"/>
                    <a:pt x="33467" y="40340"/>
                  </a:cubicBezTo>
                  <a:cubicBezTo>
                    <a:pt x="33467" y="34380"/>
                    <a:pt x="28883" y="30484"/>
                    <a:pt x="22694" y="30484"/>
                  </a:cubicBezTo>
                  <a:cubicBezTo>
                    <a:pt x="17423" y="30484"/>
                    <a:pt x="14213" y="33005"/>
                    <a:pt x="12609" y="35527"/>
                  </a:cubicBezTo>
                  <a:lnTo>
                    <a:pt x="462" y="35527"/>
                  </a:lnTo>
                  <a:lnTo>
                    <a:pt x="4584" y="0"/>
                  </a:lnTo>
                  <a:lnTo>
                    <a:pt x="44464" y="0"/>
                  </a:lnTo>
                  <a:lnTo>
                    <a:pt x="43090" y="11918"/>
                  </a:lnTo>
                  <a:lnTo>
                    <a:pt x="14438" y="11918"/>
                  </a:lnTo>
                  <a:lnTo>
                    <a:pt x="13295" y="23608"/>
                  </a:lnTo>
                  <a:cubicBezTo>
                    <a:pt x="13295" y="23608"/>
                    <a:pt x="16274" y="20170"/>
                    <a:pt x="25442" y="20170"/>
                  </a:cubicBezTo>
                  <a:cubicBezTo>
                    <a:pt x="36676" y="20170"/>
                    <a:pt x="46300" y="27505"/>
                    <a:pt x="46300" y="40569"/>
                  </a:cubicBez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4165602-CE06-8DFD-D794-75AED37BF450}"/>
                </a:ext>
              </a:extLst>
            </p:cNvPr>
            <p:cNvSpPr/>
            <p:nvPr/>
          </p:nvSpPr>
          <p:spPr>
            <a:xfrm>
              <a:off x="12263579" y="1154714"/>
              <a:ext cx="126753" cy="113703"/>
            </a:xfrm>
            <a:custGeom>
              <a:avLst/>
              <a:gdLst>
                <a:gd name="connsiteX0" fmla="*/ 126753 w 126753"/>
                <a:gd name="connsiteY0" fmla="*/ 44924 h 113703"/>
                <a:gd name="connsiteX1" fmla="*/ 53862 w 126753"/>
                <a:gd name="connsiteY1" fmla="*/ 0 h 113703"/>
                <a:gd name="connsiteX2" fmla="*/ 0 w 126753"/>
                <a:gd name="connsiteY2" fmla="*/ 0 h 113703"/>
                <a:gd name="connsiteX3" fmla="*/ 7338 w 126753"/>
                <a:gd name="connsiteY3" fmla="*/ 49508 h 113703"/>
                <a:gd name="connsiteX4" fmla="*/ 60051 w 126753"/>
                <a:gd name="connsiteY4" fmla="*/ 113685 h 113703"/>
                <a:gd name="connsiteX5" fmla="*/ 61200 w 126753"/>
                <a:gd name="connsiteY5" fmla="*/ 112768 h 113703"/>
                <a:gd name="connsiteX6" fmla="*/ 60513 w 126753"/>
                <a:gd name="connsiteY6" fmla="*/ 111852 h 113703"/>
                <a:gd name="connsiteX7" fmla="*/ 33467 w 126753"/>
                <a:gd name="connsiteY7" fmla="*/ 46758 h 113703"/>
                <a:gd name="connsiteX8" fmla="*/ 30026 w 126753"/>
                <a:gd name="connsiteY8" fmla="*/ 24296 h 113703"/>
                <a:gd name="connsiteX9" fmla="*/ 60738 w 126753"/>
                <a:gd name="connsiteY9" fmla="*/ 24296 h 113703"/>
                <a:gd name="connsiteX10" fmla="*/ 124917 w 126753"/>
                <a:gd name="connsiteY10" fmla="*/ 45612 h 113703"/>
                <a:gd name="connsiteX11" fmla="*/ 125835 w 126753"/>
                <a:gd name="connsiteY11" fmla="*/ 46070 h 113703"/>
                <a:gd name="connsiteX12" fmla="*/ 126753 w 126753"/>
                <a:gd name="connsiteY12" fmla="*/ 45153 h 113703"/>
                <a:gd name="connsiteX13" fmla="*/ 126753 w 126753"/>
                <a:gd name="connsiteY13" fmla="*/ 44924 h 113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753" h="113703">
                  <a:moveTo>
                    <a:pt x="126753" y="44924"/>
                  </a:moveTo>
                  <a:cubicBezTo>
                    <a:pt x="119877" y="18566"/>
                    <a:pt x="98557" y="0"/>
                    <a:pt x="53862" y="0"/>
                  </a:cubicBezTo>
                  <a:lnTo>
                    <a:pt x="0" y="0"/>
                  </a:lnTo>
                  <a:lnTo>
                    <a:pt x="7338" y="49508"/>
                  </a:lnTo>
                  <a:cubicBezTo>
                    <a:pt x="12833" y="94203"/>
                    <a:pt x="29795" y="108414"/>
                    <a:pt x="60051" y="113685"/>
                  </a:cubicBezTo>
                  <a:cubicBezTo>
                    <a:pt x="60282" y="113685"/>
                    <a:pt x="61200" y="113914"/>
                    <a:pt x="61200" y="112768"/>
                  </a:cubicBezTo>
                  <a:cubicBezTo>
                    <a:pt x="61200" y="112310"/>
                    <a:pt x="60969" y="112081"/>
                    <a:pt x="60513" y="111852"/>
                  </a:cubicBezTo>
                  <a:cubicBezTo>
                    <a:pt x="40111" y="103371"/>
                    <a:pt x="37819" y="75179"/>
                    <a:pt x="33467" y="46758"/>
                  </a:cubicBezTo>
                  <a:lnTo>
                    <a:pt x="30026" y="24296"/>
                  </a:lnTo>
                  <a:lnTo>
                    <a:pt x="60738" y="24296"/>
                  </a:lnTo>
                  <a:cubicBezTo>
                    <a:pt x="89159" y="24296"/>
                    <a:pt x="110935" y="23837"/>
                    <a:pt x="124917" y="45612"/>
                  </a:cubicBezTo>
                  <a:cubicBezTo>
                    <a:pt x="125148" y="45841"/>
                    <a:pt x="125373" y="46070"/>
                    <a:pt x="125835" y="46070"/>
                  </a:cubicBezTo>
                  <a:cubicBezTo>
                    <a:pt x="126291" y="46070"/>
                    <a:pt x="126753" y="45612"/>
                    <a:pt x="126753" y="45153"/>
                  </a:cubicBezTo>
                  <a:cubicBezTo>
                    <a:pt x="126753" y="44924"/>
                    <a:pt x="126753" y="44924"/>
                    <a:pt x="126753" y="44924"/>
                  </a:cubicBezTo>
                  <a:close/>
                </a:path>
              </a:pathLst>
            </a:custGeom>
            <a:solidFill>
              <a:srgbClr val="5FAF2D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4656C46B-4D33-096A-44A7-B87914FFF0D9}"/>
              </a:ext>
            </a:extLst>
          </p:cNvPr>
          <p:cNvSpPr>
            <a:spLocks noGrp="1"/>
          </p:cNvSpPr>
          <p:nvPr>
            <p:ph type="body" sz="half" idx="30"/>
          </p:nvPr>
        </p:nvSpPr>
        <p:spPr>
          <a:xfrm>
            <a:off x="495339" y="2391658"/>
            <a:ext cx="4564341" cy="338554"/>
          </a:xfrm>
        </p:spPr>
        <p:txBody>
          <a:bodyPr vert="horz" lIns="91440" tIns="45720" rIns="91440" bIns="45720" rtlCol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lang="en-US" sz="1600" dirty="0"/>
            </a:lvl1pPr>
          </a:lstStyle>
          <a:p>
            <a:pPr lvl="0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88208E-1101-DBF6-2A9B-0DB53D8E9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456" y="846000"/>
            <a:ext cx="11113200" cy="648000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20515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фото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1">
            <a:extLst>
              <a:ext uri="{FF2B5EF4-FFF2-40B4-BE49-F238E27FC236}">
                <a16:creationId xmlns:a16="http://schemas.microsoft.com/office/drawing/2014/main" id="{B1691D6C-962D-9DC9-9DF5-F6BF7055E5C2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87374" y="2096510"/>
            <a:ext cx="5039998" cy="3563712"/>
          </a:xfrm>
          <a:prstGeom prst="roundRect">
            <a:avLst>
              <a:gd name="adj" fmla="val 6052"/>
            </a:avLst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400"/>
            </a:lvl1pPr>
          </a:lstStyle>
          <a:p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5BB9DB-0310-9B11-A669-905BBC9AB6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3903" y="6356350"/>
            <a:ext cx="2743200" cy="365125"/>
          </a:xfrm>
        </p:spPr>
        <p:txBody>
          <a:bodyPr vert="horz" lIns="91440" tIns="45720" rIns="91440" bIns="45720" rtlCol="0" anchor="ctr"/>
          <a:lstStyle>
            <a:lvl1pPr>
              <a:defRPr lang="ru-RU" smtClean="0"/>
            </a:lvl1pPr>
          </a:lstStyle>
          <a:p>
            <a:fld id="{89633FC2-6416-484F-B445-9CAE3A212806}" type="datetime1">
              <a:rPr lang="ru-RU" smtClean="0"/>
              <a:pPr/>
              <a:t>21.03.2024</a:t>
            </a:fld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47887B-E3DC-429C-9FC9-F367D61AD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79411" y="6356350"/>
            <a:ext cx="2743200" cy="365125"/>
          </a:xfrm>
        </p:spPr>
        <p:txBody>
          <a:bodyPr/>
          <a:lstStyle/>
          <a:p>
            <a:fld id="{1D41C7BD-C484-49EB-A7F4-79A7D48E10F6}" type="slidenum">
              <a:rPr lang="ru-RU" smtClean="0"/>
              <a:t>‹#›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DE0D1B-33BE-EDD7-B4EF-DF0C010AC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1456" y="414033"/>
            <a:ext cx="3463123" cy="230400"/>
          </a:xfrm>
        </p:spPr>
        <p:txBody>
          <a:bodyPr/>
          <a:lstStyle>
            <a:lvl1pPr algn="l">
              <a:defRPr sz="1000" spc="5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DEC3C7D-BAC5-B461-3FFA-C96CD7503E9F}"/>
              </a:ext>
            </a:extLst>
          </p:cNvPr>
          <p:cNvGrpSpPr/>
          <p:nvPr userDrawn="1"/>
        </p:nvGrpSpPr>
        <p:grpSpPr>
          <a:xfrm>
            <a:off x="10722827" y="456942"/>
            <a:ext cx="883637" cy="144583"/>
            <a:chOff x="10354404" y="1153536"/>
            <a:chExt cx="2080616" cy="340437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15D12EE-F542-E84C-FA6D-7B3D38D5B823}"/>
                </a:ext>
              </a:extLst>
            </p:cNvPr>
            <p:cNvSpPr/>
            <p:nvPr/>
          </p:nvSpPr>
          <p:spPr>
            <a:xfrm>
              <a:off x="10477754" y="1153536"/>
              <a:ext cx="299331" cy="115932"/>
            </a:xfrm>
            <a:custGeom>
              <a:avLst/>
              <a:gdLst>
                <a:gd name="connsiteX0" fmla="*/ 299331 w 299331"/>
                <a:gd name="connsiteY0" fmla="*/ 0 h 115932"/>
                <a:gd name="connsiteX1" fmla="*/ 0 w 299331"/>
                <a:gd name="connsiteY1" fmla="*/ 0 h 115932"/>
                <a:gd name="connsiteX2" fmla="*/ 0 w 299331"/>
                <a:gd name="connsiteY2" fmla="*/ 115933 h 115932"/>
                <a:gd name="connsiteX3" fmla="*/ 299331 w 299331"/>
                <a:gd name="connsiteY3" fmla="*/ 115933 h 115932"/>
                <a:gd name="connsiteX4" fmla="*/ 299331 w 299331"/>
                <a:gd name="connsiteY4" fmla="*/ 0 h 115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9331" h="115932">
                  <a:moveTo>
                    <a:pt x="299331" y="0"/>
                  </a:moveTo>
                  <a:lnTo>
                    <a:pt x="0" y="0"/>
                  </a:lnTo>
                  <a:lnTo>
                    <a:pt x="0" y="115933"/>
                  </a:lnTo>
                  <a:lnTo>
                    <a:pt x="299331" y="115933"/>
                  </a:lnTo>
                  <a:lnTo>
                    <a:pt x="299331" y="0"/>
                  </a:lnTo>
                  <a:close/>
                </a:path>
              </a:pathLst>
            </a:custGeom>
            <a:gradFill>
              <a:gsLst>
                <a:gs pos="0">
                  <a:srgbClr val="00F0FF"/>
                </a:gs>
                <a:gs pos="50000">
                  <a:srgbClr val="00BAFF"/>
                </a:gs>
                <a:gs pos="100000">
                  <a:srgbClr val="0184FF"/>
                </a:gs>
              </a:gsLst>
              <a:lin ang="1028483" scaled="1"/>
            </a:gra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5238159-05D4-B227-411C-213F41108E00}"/>
                </a:ext>
              </a:extLst>
            </p:cNvPr>
            <p:cNvSpPr/>
            <p:nvPr/>
          </p:nvSpPr>
          <p:spPr>
            <a:xfrm>
              <a:off x="10354404" y="1153536"/>
              <a:ext cx="123367" cy="336507"/>
            </a:xfrm>
            <a:custGeom>
              <a:avLst/>
              <a:gdLst>
                <a:gd name="connsiteX0" fmla="*/ 0 w 123367"/>
                <a:gd name="connsiteY0" fmla="*/ 336508 h 336507"/>
                <a:gd name="connsiteX1" fmla="*/ 0 w 123367"/>
                <a:gd name="connsiteY1" fmla="*/ 116208 h 336507"/>
                <a:gd name="connsiteX2" fmla="*/ 123368 w 123367"/>
                <a:gd name="connsiteY2" fmla="*/ 0 h 336507"/>
                <a:gd name="connsiteX3" fmla="*/ 123368 w 123367"/>
                <a:gd name="connsiteY3" fmla="*/ 336508 h 336507"/>
                <a:gd name="connsiteX4" fmla="*/ 0 w 123367"/>
                <a:gd name="connsiteY4" fmla="*/ 336508 h 336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367" h="336507">
                  <a:moveTo>
                    <a:pt x="0" y="336508"/>
                  </a:moveTo>
                  <a:lnTo>
                    <a:pt x="0" y="116208"/>
                  </a:lnTo>
                  <a:lnTo>
                    <a:pt x="123368" y="0"/>
                  </a:lnTo>
                  <a:lnTo>
                    <a:pt x="123368" y="336508"/>
                  </a:lnTo>
                  <a:lnTo>
                    <a:pt x="0" y="336508"/>
                  </a:lnTo>
                  <a:close/>
                </a:path>
              </a:pathLst>
            </a:custGeom>
            <a:gradFill>
              <a:gsLst>
                <a:gs pos="0">
                  <a:srgbClr val="0184FF"/>
                </a:gs>
                <a:gs pos="50000">
                  <a:srgbClr val="1897F9"/>
                </a:gs>
                <a:gs pos="100000">
                  <a:srgbClr val="2FAAF4"/>
                </a:gs>
              </a:gsLst>
              <a:lin ang="16200000" scaled="1"/>
            </a:gra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1ACB654-2DF1-B6CA-F450-E44BDD09C0B1}"/>
                </a:ext>
              </a:extLst>
            </p:cNvPr>
            <p:cNvSpPr/>
            <p:nvPr/>
          </p:nvSpPr>
          <p:spPr>
            <a:xfrm>
              <a:off x="10777132" y="1153536"/>
              <a:ext cx="123644" cy="336507"/>
            </a:xfrm>
            <a:custGeom>
              <a:avLst/>
              <a:gdLst>
                <a:gd name="connsiteX0" fmla="*/ 123644 w 123644"/>
                <a:gd name="connsiteY0" fmla="*/ 336508 h 336507"/>
                <a:gd name="connsiteX1" fmla="*/ 123644 w 123644"/>
                <a:gd name="connsiteY1" fmla="*/ 116208 h 336507"/>
                <a:gd name="connsiteX2" fmla="*/ 0 w 123644"/>
                <a:gd name="connsiteY2" fmla="*/ 0 h 336507"/>
                <a:gd name="connsiteX3" fmla="*/ 0 w 123644"/>
                <a:gd name="connsiteY3" fmla="*/ 336508 h 336507"/>
                <a:gd name="connsiteX4" fmla="*/ 123644 w 123644"/>
                <a:gd name="connsiteY4" fmla="*/ 336508 h 336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644" h="336507">
                  <a:moveTo>
                    <a:pt x="123644" y="336508"/>
                  </a:moveTo>
                  <a:lnTo>
                    <a:pt x="123644" y="116208"/>
                  </a:lnTo>
                  <a:lnTo>
                    <a:pt x="0" y="0"/>
                  </a:lnTo>
                  <a:lnTo>
                    <a:pt x="0" y="336508"/>
                  </a:lnTo>
                  <a:lnTo>
                    <a:pt x="123644" y="336508"/>
                  </a:lnTo>
                  <a:close/>
                </a:path>
              </a:pathLst>
            </a:custGeom>
            <a:gradFill>
              <a:gsLst>
                <a:gs pos="17000">
                  <a:srgbClr val="0184FF"/>
                </a:gs>
                <a:gs pos="91000">
                  <a:srgbClr val="04BBE4"/>
                </a:gs>
              </a:gsLst>
              <a:lin ang="16200000" scaled="1"/>
            </a:gra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45E08CD-420F-8387-5272-395150BE4D49}"/>
                </a:ext>
              </a:extLst>
            </p:cNvPr>
            <p:cNvSpPr/>
            <p:nvPr/>
          </p:nvSpPr>
          <p:spPr>
            <a:xfrm>
              <a:off x="11030427" y="1268756"/>
              <a:ext cx="214225" cy="219438"/>
            </a:xfrm>
            <a:custGeom>
              <a:avLst/>
              <a:gdLst>
                <a:gd name="connsiteX0" fmla="*/ 0 w 214225"/>
                <a:gd name="connsiteY0" fmla="*/ 0 h 219438"/>
                <a:gd name="connsiteX1" fmla="*/ 214226 w 214225"/>
                <a:gd name="connsiteY1" fmla="*/ 0 h 219438"/>
                <a:gd name="connsiteX2" fmla="*/ 214226 w 214225"/>
                <a:gd name="connsiteY2" fmla="*/ 219438 h 219438"/>
                <a:gd name="connsiteX3" fmla="*/ 152788 w 214225"/>
                <a:gd name="connsiteY3" fmla="*/ 219438 h 219438"/>
                <a:gd name="connsiteX4" fmla="*/ 152788 w 214225"/>
                <a:gd name="connsiteY4" fmla="*/ 57328 h 219438"/>
                <a:gd name="connsiteX5" fmla="*/ 61718 w 214225"/>
                <a:gd name="connsiteY5" fmla="*/ 57328 h 219438"/>
                <a:gd name="connsiteX6" fmla="*/ 61718 w 214225"/>
                <a:gd name="connsiteY6" fmla="*/ 219438 h 219438"/>
                <a:gd name="connsiteX7" fmla="*/ 275 w 214225"/>
                <a:gd name="connsiteY7" fmla="*/ 219438 h 219438"/>
                <a:gd name="connsiteX8" fmla="*/ 275 w 214225"/>
                <a:gd name="connsiteY8" fmla="*/ 0 h 219438"/>
                <a:gd name="connsiteX9" fmla="*/ 0 w 214225"/>
                <a:gd name="connsiteY9" fmla="*/ 0 h 21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225" h="219438">
                  <a:moveTo>
                    <a:pt x="0" y="0"/>
                  </a:moveTo>
                  <a:lnTo>
                    <a:pt x="214226" y="0"/>
                  </a:lnTo>
                  <a:lnTo>
                    <a:pt x="214226" y="219438"/>
                  </a:lnTo>
                  <a:lnTo>
                    <a:pt x="152788" y="219438"/>
                  </a:lnTo>
                  <a:lnTo>
                    <a:pt x="152788" y="57328"/>
                  </a:lnTo>
                  <a:lnTo>
                    <a:pt x="61718" y="57328"/>
                  </a:lnTo>
                  <a:lnTo>
                    <a:pt x="61718" y="219438"/>
                  </a:lnTo>
                  <a:lnTo>
                    <a:pt x="275" y="219438"/>
                  </a:lnTo>
                  <a:lnTo>
                    <a:pt x="2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CCC0EC3-1198-4801-4CE8-959AD0A959D5}"/>
                </a:ext>
              </a:extLst>
            </p:cNvPr>
            <p:cNvSpPr/>
            <p:nvPr/>
          </p:nvSpPr>
          <p:spPr>
            <a:xfrm>
              <a:off x="11276714" y="1262999"/>
              <a:ext cx="239461" cy="230974"/>
            </a:xfrm>
            <a:custGeom>
              <a:avLst/>
              <a:gdLst>
                <a:gd name="connsiteX0" fmla="*/ 178018 w 239461"/>
                <a:gd name="connsiteY0" fmla="*/ 5760 h 230974"/>
                <a:gd name="connsiteX1" fmla="*/ 239461 w 239461"/>
                <a:gd name="connsiteY1" fmla="*/ 5760 h 230974"/>
                <a:gd name="connsiteX2" fmla="*/ 239461 w 239461"/>
                <a:gd name="connsiteY2" fmla="*/ 225199 h 230974"/>
                <a:gd name="connsiteX3" fmla="*/ 178018 w 239461"/>
                <a:gd name="connsiteY3" fmla="*/ 225199 h 230974"/>
                <a:gd name="connsiteX4" fmla="*/ 178018 w 239461"/>
                <a:gd name="connsiteY4" fmla="*/ 193654 h 230974"/>
                <a:gd name="connsiteX5" fmla="*/ 146475 w 239461"/>
                <a:gd name="connsiteY5" fmla="*/ 221359 h 230974"/>
                <a:gd name="connsiteX6" fmla="*/ 105602 w 239461"/>
                <a:gd name="connsiteY6" fmla="*/ 230959 h 230974"/>
                <a:gd name="connsiteX7" fmla="*/ 0 w 239461"/>
                <a:gd name="connsiteY7" fmla="*/ 116028 h 230974"/>
                <a:gd name="connsiteX8" fmla="*/ 106975 w 239461"/>
                <a:gd name="connsiteY8" fmla="*/ 0 h 230974"/>
                <a:gd name="connsiteX9" fmla="*/ 178018 w 239461"/>
                <a:gd name="connsiteY9" fmla="*/ 34836 h 230974"/>
                <a:gd name="connsiteX10" fmla="*/ 178018 w 239461"/>
                <a:gd name="connsiteY10" fmla="*/ 5760 h 230974"/>
                <a:gd name="connsiteX11" fmla="*/ 176100 w 239461"/>
                <a:gd name="connsiteY11" fmla="*/ 115754 h 230974"/>
                <a:gd name="connsiteX12" fmla="*/ 171985 w 239461"/>
                <a:gd name="connsiteY12" fmla="*/ 93536 h 230974"/>
                <a:gd name="connsiteX13" fmla="*/ 159639 w 239461"/>
                <a:gd name="connsiteY13" fmla="*/ 74609 h 230974"/>
                <a:gd name="connsiteX14" fmla="*/ 140985 w 239461"/>
                <a:gd name="connsiteY14" fmla="*/ 61991 h 230974"/>
                <a:gd name="connsiteX15" fmla="*/ 119047 w 239461"/>
                <a:gd name="connsiteY15" fmla="*/ 57328 h 230974"/>
                <a:gd name="connsiteX16" fmla="*/ 79273 w 239461"/>
                <a:gd name="connsiteY16" fmla="*/ 75158 h 230974"/>
                <a:gd name="connsiteX17" fmla="*/ 63086 w 239461"/>
                <a:gd name="connsiteY17" fmla="*/ 115754 h 230974"/>
                <a:gd name="connsiteX18" fmla="*/ 79548 w 239461"/>
                <a:gd name="connsiteY18" fmla="*/ 156076 h 230974"/>
                <a:gd name="connsiteX19" fmla="*/ 119590 w 239461"/>
                <a:gd name="connsiteY19" fmla="*/ 173631 h 230974"/>
                <a:gd name="connsiteX20" fmla="*/ 159914 w 239461"/>
                <a:gd name="connsiteY20" fmla="*/ 156350 h 230974"/>
                <a:gd name="connsiteX21" fmla="*/ 176100 w 239461"/>
                <a:gd name="connsiteY21" fmla="*/ 115754 h 230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39461" h="230974">
                  <a:moveTo>
                    <a:pt x="178018" y="5760"/>
                  </a:moveTo>
                  <a:lnTo>
                    <a:pt x="239461" y="5760"/>
                  </a:lnTo>
                  <a:lnTo>
                    <a:pt x="239461" y="225199"/>
                  </a:lnTo>
                  <a:lnTo>
                    <a:pt x="178018" y="225199"/>
                  </a:lnTo>
                  <a:lnTo>
                    <a:pt x="178018" y="193654"/>
                  </a:lnTo>
                  <a:cubicBezTo>
                    <a:pt x="169787" y="205175"/>
                    <a:pt x="159089" y="214775"/>
                    <a:pt x="146475" y="221359"/>
                  </a:cubicBezTo>
                  <a:cubicBezTo>
                    <a:pt x="133854" y="227941"/>
                    <a:pt x="119865" y="231233"/>
                    <a:pt x="105602" y="230959"/>
                  </a:cubicBezTo>
                  <a:cubicBezTo>
                    <a:pt x="44982" y="230959"/>
                    <a:pt x="0" y="184054"/>
                    <a:pt x="0" y="116028"/>
                  </a:cubicBezTo>
                  <a:cubicBezTo>
                    <a:pt x="0" y="48276"/>
                    <a:pt x="44158" y="0"/>
                    <a:pt x="106975" y="0"/>
                  </a:cubicBezTo>
                  <a:cubicBezTo>
                    <a:pt x="135227" y="0"/>
                    <a:pt x="163479" y="12344"/>
                    <a:pt x="178018" y="34836"/>
                  </a:cubicBezTo>
                  <a:lnTo>
                    <a:pt x="178018" y="5760"/>
                  </a:lnTo>
                  <a:close/>
                  <a:moveTo>
                    <a:pt x="176100" y="115754"/>
                  </a:moveTo>
                  <a:cubicBezTo>
                    <a:pt x="176100" y="108073"/>
                    <a:pt x="174727" y="100668"/>
                    <a:pt x="171985" y="93536"/>
                  </a:cubicBezTo>
                  <a:cubicBezTo>
                    <a:pt x="169243" y="86404"/>
                    <a:pt x="164853" y="80095"/>
                    <a:pt x="159639" y="74609"/>
                  </a:cubicBezTo>
                  <a:cubicBezTo>
                    <a:pt x="154431" y="69123"/>
                    <a:pt x="148117" y="65009"/>
                    <a:pt x="140985" y="61991"/>
                  </a:cubicBezTo>
                  <a:cubicBezTo>
                    <a:pt x="134128" y="58974"/>
                    <a:pt x="126447" y="57603"/>
                    <a:pt x="119047" y="57328"/>
                  </a:cubicBezTo>
                  <a:cubicBezTo>
                    <a:pt x="103959" y="57877"/>
                    <a:pt x="89696" y="64186"/>
                    <a:pt x="79273" y="75158"/>
                  </a:cubicBezTo>
                  <a:cubicBezTo>
                    <a:pt x="68850" y="86130"/>
                    <a:pt x="63086" y="100668"/>
                    <a:pt x="63086" y="115754"/>
                  </a:cubicBezTo>
                  <a:cubicBezTo>
                    <a:pt x="63086" y="130840"/>
                    <a:pt x="69119" y="145378"/>
                    <a:pt x="79548" y="156076"/>
                  </a:cubicBezTo>
                  <a:cubicBezTo>
                    <a:pt x="89970" y="166773"/>
                    <a:pt x="104509" y="173082"/>
                    <a:pt x="119590" y="173631"/>
                  </a:cubicBezTo>
                  <a:cubicBezTo>
                    <a:pt x="134678" y="173357"/>
                    <a:pt x="149216" y="167047"/>
                    <a:pt x="159914" y="156350"/>
                  </a:cubicBezTo>
                  <a:cubicBezTo>
                    <a:pt x="170062" y="145378"/>
                    <a:pt x="176100" y="130840"/>
                    <a:pt x="176100" y="115754"/>
                  </a:cubicBez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CA9B4A4-2B45-0FBC-1622-07F680A52DDB}"/>
                </a:ext>
              </a:extLst>
            </p:cNvPr>
            <p:cNvSpPr/>
            <p:nvPr/>
          </p:nvSpPr>
          <p:spPr>
            <a:xfrm>
              <a:off x="11558734" y="1268756"/>
              <a:ext cx="217241" cy="219438"/>
            </a:xfrm>
            <a:custGeom>
              <a:avLst/>
              <a:gdLst>
                <a:gd name="connsiteX0" fmla="*/ 142084 w 217241"/>
                <a:gd name="connsiteY0" fmla="*/ 219438 h 219438"/>
                <a:gd name="connsiteX1" fmla="*/ 93262 w 217241"/>
                <a:gd name="connsiteY1" fmla="*/ 139618 h 219438"/>
                <a:gd name="connsiteX2" fmla="*/ 59520 w 217241"/>
                <a:gd name="connsiteY2" fmla="*/ 139618 h 219438"/>
                <a:gd name="connsiteX3" fmla="*/ 59520 w 217241"/>
                <a:gd name="connsiteY3" fmla="*/ 219438 h 219438"/>
                <a:gd name="connsiteX4" fmla="*/ 0 w 217241"/>
                <a:gd name="connsiteY4" fmla="*/ 219438 h 219438"/>
                <a:gd name="connsiteX5" fmla="*/ 0 w 217241"/>
                <a:gd name="connsiteY5" fmla="*/ 0 h 219438"/>
                <a:gd name="connsiteX6" fmla="*/ 59520 w 217241"/>
                <a:gd name="connsiteY6" fmla="*/ 0 h 219438"/>
                <a:gd name="connsiteX7" fmla="*/ 59520 w 217241"/>
                <a:gd name="connsiteY7" fmla="*/ 87227 h 219438"/>
                <a:gd name="connsiteX8" fmla="*/ 91338 w 217241"/>
                <a:gd name="connsiteY8" fmla="*/ 87227 h 219438"/>
                <a:gd name="connsiteX9" fmla="*/ 141535 w 217241"/>
                <a:gd name="connsiteY9" fmla="*/ 274 h 219438"/>
                <a:gd name="connsiteX10" fmla="*/ 209286 w 217241"/>
                <a:gd name="connsiteY10" fmla="*/ 274 h 219438"/>
                <a:gd name="connsiteX11" fmla="*/ 144008 w 217241"/>
                <a:gd name="connsiteY11" fmla="*/ 108622 h 219438"/>
                <a:gd name="connsiteX12" fmla="*/ 217242 w 217241"/>
                <a:gd name="connsiteY12" fmla="*/ 219438 h 219438"/>
                <a:gd name="connsiteX13" fmla="*/ 142084 w 217241"/>
                <a:gd name="connsiteY13" fmla="*/ 219438 h 21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7241" h="219438">
                  <a:moveTo>
                    <a:pt x="142084" y="219438"/>
                  </a:moveTo>
                  <a:lnTo>
                    <a:pt x="93262" y="139618"/>
                  </a:lnTo>
                  <a:lnTo>
                    <a:pt x="59520" y="139618"/>
                  </a:lnTo>
                  <a:lnTo>
                    <a:pt x="59520" y="219438"/>
                  </a:lnTo>
                  <a:lnTo>
                    <a:pt x="0" y="219438"/>
                  </a:lnTo>
                  <a:lnTo>
                    <a:pt x="0" y="0"/>
                  </a:lnTo>
                  <a:lnTo>
                    <a:pt x="59520" y="0"/>
                  </a:lnTo>
                  <a:lnTo>
                    <a:pt x="59520" y="87227"/>
                  </a:lnTo>
                  <a:lnTo>
                    <a:pt x="91338" y="87227"/>
                  </a:lnTo>
                  <a:lnTo>
                    <a:pt x="141535" y="274"/>
                  </a:lnTo>
                  <a:lnTo>
                    <a:pt x="209286" y="274"/>
                  </a:lnTo>
                  <a:lnTo>
                    <a:pt x="144008" y="108622"/>
                  </a:lnTo>
                  <a:lnTo>
                    <a:pt x="217242" y="219438"/>
                  </a:lnTo>
                  <a:lnTo>
                    <a:pt x="142084" y="219438"/>
                  </a:ln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1A4E2DC-66F9-03C0-0DCC-92EBB2A3A015}"/>
                </a:ext>
              </a:extLst>
            </p:cNvPr>
            <p:cNvSpPr/>
            <p:nvPr/>
          </p:nvSpPr>
          <p:spPr>
            <a:xfrm>
              <a:off x="11771598" y="1263548"/>
              <a:ext cx="230753" cy="230410"/>
            </a:xfrm>
            <a:custGeom>
              <a:avLst/>
              <a:gdLst>
                <a:gd name="connsiteX0" fmla="*/ 229588 w 230753"/>
                <a:gd name="connsiteY0" fmla="*/ 134955 h 230410"/>
                <a:gd name="connsiteX1" fmla="*/ 64735 w 230753"/>
                <a:gd name="connsiteY1" fmla="*/ 134955 h 230410"/>
                <a:gd name="connsiteX2" fmla="*/ 120964 w 230753"/>
                <a:gd name="connsiteY2" fmla="*/ 175825 h 230410"/>
                <a:gd name="connsiteX3" fmla="*/ 152507 w 230753"/>
                <a:gd name="connsiteY3" fmla="*/ 168968 h 230410"/>
                <a:gd name="connsiteX4" fmla="*/ 178567 w 230753"/>
                <a:gd name="connsiteY4" fmla="*/ 150041 h 230410"/>
                <a:gd name="connsiteX5" fmla="*/ 214226 w 230753"/>
                <a:gd name="connsiteY5" fmla="*/ 186248 h 230410"/>
                <a:gd name="connsiteX6" fmla="*/ 117123 w 230753"/>
                <a:gd name="connsiteY6" fmla="*/ 230410 h 230410"/>
                <a:gd name="connsiteX7" fmla="*/ 0 w 230753"/>
                <a:gd name="connsiteY7" fmla="*/ 115479 h 230410"/>
                <a:gd name="connsiteX8" fmla="*/ 116574 w 230753"/>
                <a:gd name="connsiteY8" fmla="*/ 0 h 230410"/>
                <a:gd name="connsiteX9" fmla="*/ 230681 w 230753"/>
                <a:gd name="connsiteY9" fmla="*/ 111913 h 230410"/>
                <a:gd name="connsiteX10" fmla="*/ 229588 w 230753"/>
                <a:gd name="connsiteY10" fmla="*/ 134955 h 230410"/>
                <a:gd name="connsiteX11" fmla="*/ 168969 w 230753"/>
                <a:gd name="connsiteY11" fmla="*/ 94907 h 230410"/>
                <a:gd name="connsiteX12" fmla="*/ 118223 w 230753"/>
                <a:gd name="connsiteY12" fmla="*/ 52665 h 230410"/>
                <a:gd name="connsiteX13" fmla="*/ 64735 w 230753"/>
                <a:gd name="connsiteY13" fmla="*/ 94907 h 230410"/>
                <a:gd name="connsiteX14" fmla="*/ 168969 w 230753"/>
                <a:gd name="connsiteY14" fmla="*/ 94907 h 230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0753" h="230410">
                  <a:moveTo>
                    <a:pt x="229588" y="134955"/>
                  </a:moveTo>
                  <a:lnTo>
                    <a:pt x="64735" y="134955"/>
                  </a:lnTo>
                  <a:cubicBezTo>
                    <a:pt x="71317" y="160739"/>
                    <a:pt x="92163" y="175825"/>
                    <a:pt x="120964" y="175825"/>
                  </a:cubicBezTo>
                  <a:cubicBezTo>
                    <a:pt x="131936" y="175825"/>
                    <a:pt x="142634" y="173356"/>
                    <a:pt x="152507" y="168968"/>
                  </a:cubicBezTo>
                  <a:cubicBezTo>
                    <a:pt x="162387" y="164579"/>
                    <a:pt x="171435" y="157996"/>
                    <a:pt x="178567" y="150041"/>
                  </a:cubicBezTo>
                  <a:lnTo>
                    <a:pt x="214226" y="186248"/>
                  </a:lnTo>
                  <a:cubicBezTo>
                    <a:pt x="193655" y="213952"/>
                    <a:pt x="155523" y="230410"/>
                    <a:pt x="117123" y="230410"/>
                  </a:cubicBezTo>
                  <a:cubicBezTo>
                    <a:pt x="49372" y="230410"/>
                    <a:pt x="0" y="182957"/>
                    <a:pt x="0" y="115479"/>
                  </a:cubicBezTo>
                  <a:cubicBezTo>
                    <a:pt x="0" y="44436"/>
                    <a:pt x="54037" y="0"/>
                    <a:pt x="116574" y="0"/>
                  </a:cubicBezTo>
                  <a:cubicBezTo>
                    <a:pt x="179117" y="0"/>
                    <a:pt x="230681" y="44711"/>
                    <a:pt x="230681" y="111913"/>
                  </a:cubicBezTo>
                  <a:cubicBezTo>
                    <a:pt x="230956" y="117399"/>
                    <a:pt x="230412" y="125080"/>
                    <a:pt x="229588" y="134955"/>
                  </a:cubicBezTo>
                  <a:close/>
                  <a:moveTo>
                    <a:pt x="168969" y="94907"/>
                  </a:moveTo>
                  <a:cubicBezTo>
                    <a:pt x="167045" y="69123"/>
                    <a:pt x="145925" y="52665"/>
                    <a:pt x="118223" y="52665"/>
                  </a:cubicBezTo>
                  <a:cubicBezTo>
                    <a:pt x="92712" y="52665"/>
                    <a:pt x="71317" y="65283"/>
                    <a:pt x="64735" y="94907"/>
                  </a:cubicBezTo>
                  <a:lnTo>
                    <a:pt x="168969" y="94907"/>
                  </a:ln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ACA7829-53EB-DC59-A9D7-B6E6D8756E5C}"/>
                </a:ext>
              </a:extLst>
            </p:cNvPr>
            <p:cNvSpPr/>
            <p:nvPr/>
          </p:nvSpPr>
          <p:spPr>
            <a:xfrm>
              <a:off x="12015993" y="1268756"/>
              <a:ext cx="198038" cy="219438"/>
            </a:xfrm>
            <a:custGeom>
              <a:avLst/>
              <a:gdLst>
                <a:gd name="connsiteX0" fmla="*/ 198039 w 198038"/>
                <a:gd name="connsiteY0" fmla="*/ 0 h 219438"/>
                <a:gd name="connsiteX1" fmla="*/ 198039 w 198038"/>
                <a:gd name="connsiteY1" fmla="*/ 57328 h 219438"/>
                <a:gd name="connsiteX2" fmla="*/ 130013 w 198038"/>
                <a:gd name="connsiteY2" fmla="*/ 57328 h 219438"/>
                <a:gd name="connsiteX3" fmla="*/ 130013 w 198038"/>
                <a:gd name="connsiteY3" fmla="*/ 219438 h 219438"/>
                <a:gd name="connsiteX4" fmla="*/ 68026 w 198038"/>
                <a:gd name="connsiteY4" fmla="*/ 219438 h 219438"/>
                <a:gd name="connsiteX5" fmla="*/ 68026 w 198038"/>
                <a:gd name="connsiteY5" fmla="*/ 57328 h 219438"/>
                <a:gd name="connsiteX6" fmla="*/ 0 w 198038"/>
                <a:gd name="connsiteY6" fmla="*/ 57328 h 219438"/>
                <a:gd name="connsiteX7" fmla="*/ 0 w 198038"/>
                <a:gd name="connsiteY7" fmla="*/ 0 h 219438"/>
                <a:gd name="connsiteX8" fmla="*/ 198039 w 198038"/>
                <a:gd name="connsiteY8" fmla="*/ 0 h 21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8038" h="219438">
                  <a:moveTo>
                    <a:pt x="198039" y="0"/>
                  </a:moveTo>
                  <a:lnTo>
                    <a:pt x="198039" y="57328"/>
                  </a:lnTo>
                  <a:lnTo>
                    <a:pt x="130013" y="57328"/>
                  </a:lnTo>
                  <a:lnTo>
                    <a:pt x="130013" y="219438"/>
                  </a:lnTo>
                  <a:lnTo>
                    <a:pt x="68026" y="219438"/>
                  </a:lnTo>
                  <a:lnTo>
                    <a:pt x="68026" y="57328"/>
                  </a:lnTo>
                  <a:lnTo>
                    <a:pt x="0" y="57328"/>
                  </a:lnTo>
                  <a:lnTo>
                    <a:pt x="0" y="0"/>
                  </a:lnTo>
                  <a:lnTo>
                    <a:pt x="198039" y="0"/>
                  </a:ln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054184F-7F7F-D8C5-5237-45E1BE4B5964}"/>
                </a:ext>
              </a:extLst>
            </p:cNvPr>
            <p:cNvSpPr/>
            <p:nvPr/>
          </p:nvSpPr>
          <p:spPr>
            <a:xfrm>
              <a:off x="12331430" y="1207204"/>
              <a:ext cx="55467" cy="61426"/>
            </a:xfrm>
            <a:custGeom>
              <a:avLst/>
              <a:gdLst>
                <a:gd name="connsiteX0" fmla="*/ 40111 w 55467"/>
                <a:gd name="connsiteY0" fmla="*/ 61426 h 61426"/>
                <a:gd name="connsiteX1" fmla="*/ 27509 w 55467"/>
                <a:gd name="connsiteY1" fmla="*/ 40340 h 61426"/>
                <a:gd name="connsiteX2" fmla="*/ 15131 w 55467"/>
                <a:gd name="connsiteY2" fmla="*/ 61426 h 61426"/>
                <a:gd name="connsiteX3" fmla="*/ 231 w 55467"/>
                <a:gd name="connsiteY3" fmla="*/ 61426 h 61426"/>
                <a:gd name="connsiteX4" fmla="*/ 19484 w 55467"/>
                <a:gd name="connsiteY4" fmla="*/ 29567 h 61426"/>
                <a:gd name="connsiteX5" fmla="*/ 0 w 55467"/>
                <a:gd name="connsiteY5" fmla="*/ 0 h 61426"/>
                <a:gd name="connsiteX6" fmla="*/ 15587 w 55467"/>
                <a:gd name="connsiteY6" fmla="*/ 0 h 61426"/>
                <a:gd name="connsiteX7" fmla="*/ 28196 w 55467"/>
                <a:gd name="connsiteY7" fmla="*/ 19711 h 61426"/>
                <a:gd name="connsiteX8" fmla="*/ 40111 w 55467"/>
                <a:gd name="connsiteY8" fmla="*/ 0 h 61426"/>
                <a:gd name="connsiteX9" fmla="*/ 55011 w 55467"/>
                <a:gd name="connsiteY9" fmla="*/ 0 h 61426"/>
                <a:gd name="connsiteX10" fmla="*/ 35758 w 55467"/>
                <a:gd name="connsiteY10" fmla="*/ 30484 h 61426"/>
                <a:gd name="connsiteX11" fmla="*/ 55467 w 55467"/>
                <a:gd name="connsiteY11" fmla="*/ 61426 h 61426"/>
                <a:gd name="connsiteX12" fmla="*/ 40111 w 55467"/>
                <a:gd name="connsiteY12" fmla="*/ 61426 h 61426"/>
                <a:gd name="connsiteX13" fmla="*/ 40111 w 55467"/>
                <a:gd name="connsiteY13" fmla="*/ 61426 h 61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467" h="61426">
                  <a:moveTo>
                    <a:pt x="40111" y="61426"/>
                  </a:moveTo>
                  <a:lnTo>
                    <a:pt x="27509" y="40340"/>
                  </a:lnTo>
                  <a:lnTo>
                    <a:pt x="15131" y="61426"/>
                  </a:lnTo>
                  <a:lnTo>
                    <a:pt x="231" y="61426"/>
                  </a:lnTo>
                  <a:lnTo>
                    <a:pt x="19484" y="29567"/>
                  </a:lnTo>
                  <a:lnTo>
                    <a:pt x="0" y="0"/>
                  </a:lnTo>
                  <a:lnTo>
                    <a:pt x="15587" y="0"/>
                  </a:lnTo>
                  <a:lnTo>
                    <a:pt x="28196" y="19711"/>
                  </a:lnTo>
                  <a:lnTo>
                    <a:pt x="40111" y="0"/>
                  </a:lnTo>
                  <a:lnTo>
                    <a:pt x="55011" y="0"/>
                  </a:lnTo>
                  <a:lnTo>
                    <a:pt x="35758" y="30484"/>
                  </a:lnTo>
                  <a:lnTo>
                    <a:pt x="55467" y="61426"/>
                  </a:lnTo>
                  <a:lnTo>
                    <a:pt x="40111" y="61426"/>
                  </a:lnTo>
                  <a:lnTo>
                    <a:pt x="40111" y="61426"/>
                  </a:ln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DC46D36-B137-13B8-246B-F6EB18E0351E}"/>
                </a:ext>
              </a:extLst>
            </p:cNvPr>
            <p:cNvSpPr/>
            <p:nvPr/>
          </p:nvSpPr>
          <p:spPr>
            <a:xfrm>
              <a:off x="12388721" y="1207204"/>
              <a:ext cx="46299" cy="62572"/>
            </a:xfrm>
            <a:custGeom>
              <a:avLst/>
              <a:gdLst>
                <a:gd name="connsiteX0" fmla="*/ 46300 w 46299"/>
                <a:gd name="connsiteY0" fmla="*/ 40569 h 62572"/>
                <a:gd name="connsiteX1" fmla="*/ 22694 w 46299"/>
                <a:gd name="connsiteY1" fmla="*/ 62573 h 62572"/>
                <a:gd name="connsiteX2" fmla="*/ 0 w 46299"/>
                <a:gd name="connsiteY2" fmla="*/ 41944 h 62572"/>
                <a:gd name="connsiteX3" fmla="*/ 12609 w 46299"/>
                <a:gd name="connsiteY3" fmla="*/ 41944 h 62572"/>
                <a:gd name="connsiteX4" fmla="*/ 23837 w 46299"/>
                <a:gd name="connsiteY4" fmla="*/ 50654 h 62572"/>
                <a:gd name="connsiteX5" fmla="*/ 33467 w 46299"/>
                <a:gd name="connsiteY5" fmla="*/ 40340 h 62572"/>
                <a:gd name="connsiteX6" fmla="*/ 22694 w 46299"/>
                <a:gd name="connsiteY6" fmla="*/ 30484 h 62572"/>
                <a:gd name="connsiteX7" fmla="*/ 12609 w 46299"/>
                <a:gd name="connsiteY7" fmla="*/ 35527 h 62572"/>
                <a:gd name="connsiteX8" fmla="*/ 462 w 46299"/>
                <a:gd name="connsiteY8" fmla="*/ 35527 h 62572"/>
                <a:gd name="connsiteX9" fmla="*/ 4584 w 46299"/>
                <a:gd name="connsiteY9" fmla="*/ 0 h 62572"/>
                <a:gd name="connsiteX10" fmla="*/ 44464 w 46299"/>
                <a:gd name="connsiteY10" fmla="*/ 0 h 62572"/>
                <a:gd name="connsiteX11" fmla="*/ 43090 w 46299"/>
                <a:gd name="connsiteY11" fmla="*/ 11918 h 62572"/>
                <a:gd name="connsiteX12" fmla="*/ 14438 w 46299"/>
                <a:gd name="connsiteY12" fmla="*/ 11918 h 62572"/>
                <a:gd name="connsiteX13" fmla="*/ 13295 w 46299"/>
                <a:gd name="connsiteY13" fmla="*/ 23608 h 62572"/>
                <a:gd name="connsiteX14" fmla="*/ 25442 w 46299"/>
                <a:gd name="connsiteY14" fmla="*/ 20170 h 62572"/>
                <a:gd name="connsiteX15" fmla="*/ 46300 w 46299"/>
                <a:gd name="connsiteY15" fmla="*/ 40569 h 62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299" h="62572">
                  <a:moveTo>
                    <a:pt x="46300" y="40569"/>
                  </a:moveTo>
                  <a:cubicBezTo>
                    <a:pt x="46300" y="54092"/>
                    <a:pt x="36214" y="62573"/>
                    <a:pt x="22694" y="62573"/>
                  </a:cubicBezTo>
                  <a:cubicBezTo>
                    <a:pt x="11004" y="62573"/>
                    <a:pt x="1149" y="56155"/>
                    <a:pt x="0" y="41944"/>
                  </a:cubicBezTo>
                  <a:lnTo>
                    <a:pt x="12609" y="41944"/>
                  </a:lnTo>
                  <a:cubicBezTo>
                    <a:pt x="13527" y="48133"/>
                    <a:pt x="18335" y="50654"/>
                    <a:pt x="23837" y="50654"/>
                  </a:cubicBezTo>
                  <a:cubicBezTo>
                    <a:pt x="30488" y="50654"/>
                    <a:pt x="33467" y="46070"/>
                    <a:pt x="33467" y="40340"/>
                  </a:cubicBezTo>
                  <a:cubicBezTo>
                    <a:pt x="33467" y="34380"/>
                    <a:pt x="28883" y="30484"/>
                    <a:pt x="22694" y="30484"/>
                  </a:cubicBezTo>
                  <a:cubicBezTo>
                    <a:pt x="17423" y="30484"/>
                    <a:pt x="14213" y="33005"/>
                    <a:pt x="12609" y="35527"/>
                  </a:cubicBezTo>
                  <a:lnTo>
                    <a:pt x="462" y="35527"/>
                  </a:lnTo>
                  <a:lnTo>
                    <a:pt x="4584" y="0"/>
                  </a:lnTo>
                  <a:lnTo>
                    <a:pt x="44464" y="0"/>
                  </a:lnTo>
                  <a:lnTo>
                    <a:pt x="43090" y="11918"/>
                  </a:lnTo>
                  <a:lnTo>
                    <a:pt x="14438" y="11918"/>
                  </a:lnTo>
                  <a:lnTo>
                    <a:pt x="13295" y="23608"/>
                  </a:lnTo>
                  <a:cubicBezTo>
                    <a:pt x="13295" y="23608"/>
                    <a:pt x="16274" y="20170"/>
                    <a:pt x="25442" y="20170"/>
                  </a:cubicBezTo>
                  <a:cubicBezTo>
                    <a:pt x="36676" y="20170"/>
                    <a:pt x="46300" y="27505"/>
                    <a:pt x="46300" y="40569"/>
                  </a:cubicBez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4165602-CE06-8DFD-D794-75AED37BF450}"/>
                </a:ext>
              </a:extLst>
            </p:cNvPr>
            <p:cNvSpPr/>
            <p:nvPr/>
          </p:nvSpPr>
          <p:spPr>
            <a:xfrm>
              <a:off x="12263579" y="1154714"/>
              <a:ext cx="126753" cy="113703"/>
            </a:xfrm>
            <a:custGeom>
              <a:avLst/>
              <a:gdLst>
                <a:gd name="connsiteX0" fmla="*/ 126753 w 126753"/>
                <a:gd name="connsiteY0" fmla="*/ 44924 h 113703"/>
                <a:gd name="connsiteX1" fmla="*/ 53862 w 126753"/>
                <a:gd name="connsiteY1" fmla="*/ 0 h 113703"/>
                <a:gd name="connsiteX2" fmla="*/ 0 w 126753"/>
                <a:gd name="connsiteY2" fmla="*/ 0 h 113703"/>
                <a:gd name="connsiteX3" fmla="*/ 7338 w 126753"/>
                <a:gd name="connsiteY3" fmla="*/ 49508 h 113703"/>
                <a:gd name="connsiteX4" fmla="*/ 60051 w 126753"/>
                <a:gd name="connsiteY4" fmla="*/ 113685 h 113703"/>
                <a:gd name="connsiteX5" fmla="*/ 61200 w 126753"/>
                <a:gd name="connsiteY5" fmla="*/ 112768 h 113703"/>
                <a:gd name="connsiteX6" fmla="*/ 60513 w 126753"/>
                <a:gd name="connsiteY6" fmla="*/ 111852 h 113703"/>
                <a:gd name="connsiteX7" fmla="*/ 33467 w 126753"/>
                <a:gd name="connsiteY7" fmla="*/ 46758 h 113703"/>
                <a:gd name="connsiteX8" fmla="*/ 30026 w 126753"/>
                <a:gd name="connsiteY8" fmla="*/ 24296 h 113703"/>
                <a:gd name="connsiteX9" fmla="*/ 60738 w 126753"/>
                <a:gd name="connsiteY9" fmla="*/ 24296 h 113703"/>
                <a:gd name="connsiteX10" fmla="*/ 124917 w 126753"/>
                <a:gd name="connsiteY10" fmla="*/ 45612 h 113703"/>
                <a:gd name="connsiteX11" fmla="*/ 125835 w 126753"/>
                <a:gd name="connsiteY11" fmla="*/ 46070 h 113703"/>
                <a:gd name="connsiteX12" fmla="*/ 126753 w 126753"/>
                <a:gd name="connsiteY12" fmla="*/ 45153 h 113703"/>
                <a:gd name="connsiteX13" fmla="*/ 126753 w 126753"/>
                <a:gd name="connsiteY13" fmla="*/ 44924 h 113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753" h="113703">
                  <a:moveTo>
                    <a:pt x="126753" y="44924"/>
                  </a:moveTo>
                  <a:cubicBezTo>
                    <a:pt x="119877" y="18566"/>
                    <a:pt x="98557" y="0"/>
                    <a:pt x="53862" y="0"/>
                  </a:cubicBezTo>
                  <a:lnTo>
                    <a:pt x="0" y="0"/>
                  </a:lnTo>
                  <a:lnTo>
                    <a:pt x="7338" y="49508"/>
                  </a:lnTo>
                  <a:cubicBezTo>
                    <a:pt x="12833" y="94203"/>
                    <a:pt x="29795" y="108414"/>
                    <a:pt x="60051" y="113685"/>
                  </a:cubicBezTo>
                  <a:cubicBezTo>
                    <a:pt x="60282" y="113685"/>
                    <a:pt x="61200" y="113914"/>
                    <a:pt x="61200" y="112768"/>
                  </a:cubicBezTo>
                  <a:cubicBezTo>
                    <a:pt x="61200" y="112310"/>
                    <a:pt x="60969" y="112081"/>
                    <a:pt x="60513" y="111852"/>
                  </a:cubicBezTo>
                  <a:cubicBezTo>
                    <a:pt x="40111" y="103371"/>
                    <a:pt x="37819" y="75179"/>
                    <a:pt x="33467" y="46758"/>
                  </a:cubicBezTo>
                  <a:lnTo>
                    <a:pt x="30026" y="24296"/>
                  </a:lnTo>
                  <a:lnTo>
                    <a:pt x="60738" y="24296"/>
                  </a:lnTo>
                  <a:cubicBezTo>
                    <a:pt x="89159" y="24296"/>
                    <a:pt x="110935" y="23837"/>
                    <a:pt x="124917" y="45612"/>
                  </a:cubicBezTo>
                  <a:cubicBezTo>
                    <a:pt x="125148" y="45841"/>
                    <a:pt x="125373" y="46070"/>
                    <a:pt x="125835" y="46070"/>
                  </a:cubicBezTo>
                  <a:cubicBezTo>
                    <a:pt x="126291" y="46070"/>
                    <a:pt x="126753" y="45612"/>
                    <a:pt x="126753" y="45153"/>
                  </a:cubicBezTo>
                  <a:cubicBezTo>
                    <a:pt x="126753" y="44924"/>
                    <a:pt x="126753" y="44924"/>
                    <a:pt x="126753" y="44924"/>
                  </a:cubicBezTo>
                  <a:close/>
                </a:path>
              </a:pathLst>
            </a:custGeom>
            <a:solidFill>
              <a:srgbClr val="5FAF2D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F1998F4C-BBCC-CAEE-D963-7A2D8FD8B1F9}"/>
              </a:ext>
            </a:extLst>
          </p:cNvPr>
          <p:cNvSpPr>
            <a:spLocks noGrp="1"/>
          </p:cNvSpPr>
          <p:nvPr>
            <p:ph type="body" sz="half" idx="30"/>
          </p:nvPr>
        </p:nvSpPr>
        <p:spPr>
          <a:xfrm>
            <a:off x="587374" y="5920846"/>
            <a:ext cx="5039998" cy="338554"/>
          </a:xfrm>
          <a:noFill/>
        </p:spPr>
        <p:txBody>
          <a:bodyPr vert="horz" wrap="square" lIns="0" tIns="45720" rIns="91440" bIns="45720" rtlCol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lang="en-US" sz="1600">
                <a:solidFill>
                  <a:schemeClr val="tx1"/>
                </a:solidFill>
                <a:latin typeface="+mn-lt"/>
              </a:defRPr>
            </a:lvl1pPr>
          </a:lstStyle>
          <a:p>
            <a:pPr marL="114300" lvl="0" indent="-342900">
              <a:spcBef>
                <a:spcPct val="0"/>
              </a:spcBef>
            </a:pPr>
            <a:endParaRPr lang="en-US" dirty="0"/>
          </a:p>
        </p:txBody>
      </p:sp>
      <p:sp>
        <p:nvSpPr>
          <p:cNvPr id="23" name="Picture Placeholder 21">
            <a:extLst>
              <a:ext uri="{FF2B5EF4-FFF2-40B4-BE49-F238E27FC236}">
                <a16:creationId xmlns:a16="http://schemas.microsoft.com/office/drawing/2014/main" id="{745BDA83-DD4D-0CA5-9277-83C0F876E4BF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095999" y="2096510"/>
            <a:ext cx="5039998" cy="3563712"/>
          </a:xfrm>
          <a:prstGeom prst="roundRect">
            <a:avLst>
              <a:gd name="adj" fmla="val 6052"/>
            </a:avLst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400"/>
            </a:lvl1pPr>
          </a:lstStyle>
          <a:p>
            <a:endParaRPr lang="ru-RU" dirty="0"/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8C611EF3-1854-2958-6405-B3804C82DA55}"/>
              </a:ext>
            </a:extLst>
          </p:cNvPr>
          <p:cNvSpPr>
            <a:spLocks noGrp="1"/>
          </p:cNvSpPr>
          <p:nvPr>
            <p:ph type="body" sz="half" idx="32"/>
          </p:nvPr>
        </p:nvSpPr>
        <p:spPr>
          <a:xfrm>
            <a:off x="6096000" y="5920846"/>
            <a:ext cx="5039997" cy="338554"/>
          </a:xfrm>
          <a:noFill/>
        </p:spPr>
        <p:txBody>
          <a:bodyPr vert="horz" wrap="square" lIns="0" tIns="45720" rIns="91440" bIns="45720" rtlCol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lang="en-US" sz="1600">
                <a:solidFill>
                  <a:schemeClr val="tx1"/>
                </a:solidFill>
                <a:latin typeface="+mn-lt"/>
              </a:defRPr>
            </a:lvl1pPr>
          </a:lstStyle>
          <a:p>
            <a:pPr marL="114300" lvl="0" indent="-342900">
              <a:spcBef>
                <a:spcPct val="0"/>
              </a:spcBef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4E0733-858F-BDE1-9A08-CCB7E73A6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456" y="846000"/>
            <a:ext cx="11113200" cy="648000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51147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фото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1">
            <a:extLst>
              <a:ext uri="{FF2B5EF4-FFF2-40B4-BE49-F238E27FC236}">
                <a16:creationId xmlns:a16="http://schemas.microsoft.com/office/drawing/2014/main" id="{B1691D6C-962D-9DC9-9DF5-F6BF7055E5C2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87374" y="2096510"/>
            <a:ext cx="3384000" cy="3563712"/>
          </a:xfrm>
          <a:prstGeom prst="roundRect">
            <a:avLst>
              <a:gd name="adj" fmla="val 6052"/>
            </a:avLst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400"/>
            </a:lvl1pPr>
          </a:lstStyle>
          <a:p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5BB9DB-0310-9B11-A669-905BBC9AB6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3903" y="6356350"/>
            <a:ext cx="2743200" cy="365125"/>
          </a:xfrm>
        </p:spPr>
        <p:txBody>
          <a:bodyPr vert="horz" lIns="91440" tIns="45720" rIns="91440" bIns="45720" rtlCol="0" anchor="ctr"/>
          <a:lstStyle>
            <a:lvl1pPr>
              <a:defRPr lang="ru-RU" smtClean="0"/>
            </a:lvl1pPr>
          </a:lstStyle>
          <a:p>
            <a:fld id="{89633FC2-6416-484F-B445-9CAE3A212806}" type="datetime1">
              <a:rPr lang="ru-RU" smtClean="0"/>
              <a:pPr/>
              <a:t>21.03.2024</a:t>
            </a:fld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47887B-E3DC-429C-9FC9-F367D61AD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79411" y="6356350"/>
            <a:ext cx="2743200" cy="365125"/>
          </a:xfrm>
        </p:spPr>
        <p:txBody>
          <a:bodyPr/>
          <a:lstStyle/>
          <a:p>
            <a:fld id="{1D41C7BD-C484-49EB-A7F4-79A7D48E10F6}" type="slidenum">
              <a:rPr lang="ru-RU" smtClean="0"/>
              <a:t>‹#›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DE0D1B-33BE-EDD7-B4EF-DF0C010AC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1456" y="414033"/>
            <a:ext cx="3463123" cy="230400"/>
          </a:xfrm>
        </p:spPr>
        <p:txBody>
          <a:bodyPr/>
          <a:lstStyle>
            <a:lvl1pPr algn="l">
              <a:defRPr sz="1000" spc="5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DEC3C7D-BAC5-B461-3FFA-C96CD7503E9F}"/>
              </a:ext>
            </a:extLst>
          </p:cNvPr>
          <p:cNvGrpSpPr/>
          <p:nvPr userDrawn="1"/>
        </p:nvGrpSpPr>
        <p:grpSpPr>
          <a:xfrm>
            <a:off x="10722827" y="456942"/>
            <a:ext cx="883637" cy="144583"/>
            <a:chOff x="10354404" y="1153536"/>
            <a:chExt cx="2080616" cy="340437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15D12EE-F542-E84C-FA6D-7B3D38D5B823}"/>
                </a:ext>
              </a:extLst>
            </p:cNvPr>
            <p:cNvSpPr/>
            <p:nvPr/>
          </p:nvSpPr>
          <p:spPr>
            <a:xfrm>
              <a:off x="10477754" y="1153536"/>
              <a:ext cx="299331" cy="115932"/>
            </a:xfrm>
            <a:custGeom>
              <a:avLst/>
              <a:gdLst>
                <a:gd name="connsiteX0" fmla="*/ 299331 w 299331"/>
                <a:gd name="connsiteY0" fmla="*/ 0 h 115932"/>
                <a:gd name="connsiteX1" fmla="*/ 0 w 299331"/>
                <a:gd name="connsiteY1" fmla="*/ 0 h 115932"/>
                <a:gd name="connsiteX2" fmla="*/ 0 w 299331"/>
                <a:gd name="connsiteY2" fmla="*/ 115933 h 115932"/>
                <a:gd name="connsiteX3" fmla="*/ 299331 w 299331"/>
                <a:gd name="connsiteY3" fmla="*/ 115933 h 115932"/>
                <a:gd name="connsiteX4" fmla="*/ 299331 w 299331"/>
                <a:gd name="connsiteY4" fmla="*/ 0 h 115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9331" h="115932">
                  <a:moveTo>
                    <a:pt x="299331" y="0"/>
                  </a:moveTo>
                  <a:lnTo>
                    <a:pt x="0" y="0"/>
                  </a:lnTo>
                  <a:lnTo>
                    <a:pt x="0" y="115933"/>
                  </a:lnTo>
                  <a:lnTo>
                    <a:pt x="299331" y="115933"/>
                  </a:lnTo>
                  <a:lnTo>
                    <a:pt x="299331" y="0"/>
                  </a:lnTo>
                  <a:close/>
                </a:path>
              </a:pathLst>
            </a:custGeom>
            <a:gradFill>
              <a:gsLst>
                <a:gs pos="0">
                  <a:srgbClr val="00F0FF"/>
                </a:gs>
                <a:gs pos="50000">
                  <a:srgbClr val="00BAFF"/>
                </a:gs>
                <a:gs pos="100000">
                  <a:srgbClr val="0184FF"/>
                </a:gs>
              </a:gsLst>
              <a:lin ang="1028483" scaled="1"/>
            </a:gra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5238159-05D4-B227-411C-213F41108E00}"/>
                </a:ext>
              </a:extLst>
            </p:cNvPr>
            <p:cNvSpPr/>
            <p:nvPr/>
          </p:nvSpPr>
          <p:spPr>
            <a:xfrm>
              <a:off x="10354404" y="1153536"/>
              <a:ext cx="123367" cy="336507"/>
            </a:xfrm>
            <a:custGeom>
              <a:avLst/>
              <a:gdLst>
                <a:gd name="connsiteX0" fmla="*/ 0 w 123367"/>
                <a:gd name="connsiteY0" fmla="*/ 336508 h 336507"/>
                <a:gd name="connsiteX1" fmla="*/ 0 w 123367"/>
                <a:gd name="connsiteY1" fmla="*/ 116208 h 336507"/>
                <a:gd name="connsiteX2" fmla="*/ 123368 w 123367"/>
                <a:gd name="connsiteY2" fmla="*/ 0 h 336507"/>
                <a:gd name="connsiteX3" fmla="*/ 123368 w 123367"/>
                <a:gd name="connsiteY3" fmla="*/ 336508 h 336507"/>
                <a:gd name="connsiteX4" fmla="*/ 0 w 123367"/>
                <a:gd name="connsiteY4" fmla="*/ 336508 h 336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367" h="336507">
                  <a:moveTo>
                    <a:pt x="0" y="336508"/>
                  </a:moveTo>
                  <a:lnTo>
                    <a:pt x="0" y="116208"/>
                  </a:lnTo>
                  <a:lnTo>
                    <a:pt x="123368" y="0"/>
                  </a:lnTo>
                  <a:lnTo>
                    <a:pt x="123368" y="336508"/>
                  </a:lnTo>
                  <a:lnTo>
                    <a:pt x="0" y="336508"/>
                  </a:lnTo>
                  <a:close/>
                </a:path>
              </a:pathLst>
            </a:custGeom>
            <a:gradFill>
              <a:gsLst>
                <a:gs pos="0">
                  <a:srgbClr val="0184FF"/>
                </a:gs>
                <a:gs pos="50000">
                  <a:srgbClr val="1897F9"/>
                </a:gs>
                <a:gs pos="100000">
                  <a:srgbClr val="2FAAF4"/>
                </a:gs>
              </a:gsLst>
              <a:lin ang="16200000" scaled="1"/>
            </a:gra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1ACB654-2DF1-B6CA-F450-E44BDD09C0B1}"/>
                </a:ext>
              </a:extLst>
            </p:cNvPr>
            <p:cNvSpPr/>
            <p:nvPr/>
          </p:nvSpPr>
          <p:spPr>
            <a:xfrm>
              <a:off x="10777132" y="1153536"/>
              <a:ext cx="123644" cy="336507"/>
            </a:xfrm>
            <a:custGeom>
              <a:avLst/>
              <a:gdLst>
                <a:gd name="connsiteX0" fmla="*/ 123644 w 123644"/>
                <a:gd name="connsiteY0" fmla="*/ 336508 h 336507"/>
                <a:gd name="connsiteX1" fmla="*/ 123644 w 123644"/>
                <a:gd name="connsiteY1" fmla="*/ 116208 h 336507"/>
                <a:gd name="connsiteX2" fmla="*/ 0 w 123644"/>
                <a:gd name="connsiteY2" fmla="*/ 0 h 336507"/>
                <a:gd name="connsiteX3" fmla="*/ 0 w 123644"/>
                <a:gd name="connsiteY3" fmla="*/ 336508 h 336507"/>
                <a:gd name="connsiteX4" fmla="*/ 123644 w 123644"/>
                <a:gd name="connsiteY4" fmla="*/ 336508 h 336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644" h="336507">
                  <a:moveTo>
                    <a:pt x="123644" y="336508"/>
                  </a:moveTo>
                  <a:lnTo>
                    <a:pt x="123644" y="116208"/>
                  </a:lnTo>
                  <a:lnTo>
                    <a:pt x="0" y="0"/>
                  </a:lnTo>
                  <a:lnTo>
                    <a:pt x="0" y="336508"/>
                  </a:lnTo>
                  <a:lnTo>
                    <a:pt x="123644" y="336508"/>
                  </a:lnTo>
                  <a:close/>
                </a:path>
              </a:pathLst>
            </a:custGeom>
            <a:gradFill>
              <a:gsLst>
                <a:gs pos="17000">
                  <a:srgbClr val="0184FF"/>
                </a:gs>
                <a:gs pos="91000">
                  <a:srgbClr val="04BBE4"/>
                </a:gs>
              </a:gsLst>
              <a:lin ang="16200000" scaled="1"/>
            </a:gra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45E08CD-420F-8387-5272-395150BE4D49}"/>
                </a:ext>
              </a:extLst>
            </p:cNvPr>
            <p:cNvSpPr/>
            <p:nvPr/>
          </p:nvSpPr>
          <p:spPr>
            <a:xfrm>
              <a:off x="11030427" y="1268756"/>
              <a:ext cx="214225" cy="219438"/>
            </a:xfrm>
            <a:custGeom>
              <a:avLst/>
              <a:gdLst>
                <a:gd name="connsiteX0" fmla="*/ 0 w 214225"/>
                <a:gd name="connsiteY0" fmla="*/ 0 h 219438"/>
                <a:gd name="connsiteX1" fmla="*/ 214226 w 214225"/>
                <a:gd name="connsiteY1" fmla="*/ 0 h 219438"/>
                <a:gd name="connsiteX2" fmla="*/ 214226 w 214225"/>
                <a:gd name="connsiteY2" fmla="*/ 219438 h 219438"/>
                <a:gd name="connsiteX3" fmla="*/ 152788 w 214225"/>
                <a:gd name="connsiteY3" fmla="*/ 219438 h 219438"/>
                <a:gd name="connsiteX4" fmla="*/ 152788 w 214225"/>
                <a:gd name="connsiteY4" fmla="*/ 57328 h 219438"/>
                <a:gd name="connsiteX5" fmla="*/ 61718 w 214225"/>
                <a:gd name="connsiteY5" fmla="*/ 57328 h 219438"/>
                <a:gd name="connsiteX6" fmla="*/ 61718 w 214225"/>
                <a:gd name="connsiteY6" fmla="*/ 219438 h 219438"/>
                <a:gd name="connsiteX7" fmla="*/ 275 w 214225"/>
                <a:gd name="connsiteY7" fmla="*/ 219438 h 219438"/>
                <a:gd name="connsiteX8" fmla="*/ 275 w 214225"/>
                <a:gd name="connsiteY8" fmla="*/ 0 h 219438"/>
                <a:gd name="connsiteX9" fmla="*/ 0 w 214225"/>
                <a:gd name="connsiteY9" fmla="*/ 0 h 21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225" h="219438">
                  <a:moveTo>
                    <a:pt x="0" y="0"/>
                  </a:moveTo>
                  <a:lnTo>
                    <a:pt x="214226" y="0"/>
                  </a:lnTo>
                  <a:lnTo>
                    <a:pt x="214226" y="219438"/>
                  </a:lnTo>
                  <a:lnTo>
                    <a:pt x="152788" y="219438"/>
                  </a:lnTo>
                  <a:lnTo>
                    <a:pt x="152788" y="57328"/>
                  </a:lnTo>
                  <a:lnTo>
                    <a:pt x="61718" y="57328"/>
                  </a:lnTo>
                  <a:lnTo>
                    <a:pt x="61718" y="219438"/>
                  </a:lnTo>
                  <a:lnTo>
                    <a:pt x="275" y="219438"/>
                  </a:lnTo>
                  <a:lnTo>
                    <a:pt x="2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CCC0EC3-1198-4801-4CE8-959AD0A959D5}"/>
                </a:ext>
              </a:extLst>
            </p:cNvPr>
            <p:cNvSpPr/>
            <p:nvPr/>
          </p:nvSpPr>
          <p:spPr>
            <a:xfrm>
              <a:off x="11276714" y="1262999"/>
              <a:ext cx="239461" cy="230974"/>
            </a:xfrm>
            <a:custGeom>
              <a:avLst/>
              <a:gdLst>
                <a:gd name="connsiteX0" fmla="*/ 178018 w 239461"/>
                <a:gd name="connsiteY0" fmla="*/ 5760 h 230974"/>
                <a:gd name="connsiteX1" fmla="*/ 239461 w 239461"/>
                <a:gd name="connsiteY1" fmla="*/ 5760 h 230974"/>
                <a:gd name="connsiteX2" fmla="*/ 239461 w 239461"/>
                <a:gd name="connsiteY2" fmla="*/ 225199 h 230974"/>
                <a:gd name="connsiteX3" fmla="*/ 178018 w 239461"/>
                <a:gd name="connsiteY3" fmla="*/ 225199 h 230974"/>
                <a:gd name="connsiteX4" fmla="*/ 178018 w 239461"/>
                <a:gd name="connsiteY4" fmla="*/ 193654 h 230974"/>
                <a:gd name="connsiteX5" fmla="*/ 146475 w 239461"/>
                <a:gd name="connsiteY5" fmla="*/ 221359 h 230974"/>
                <a:gd name="connsiteX6" fmla="*/ 105602 w 239461"/>
                <a:gd name="connsiteY6" fmla="*/ 230959 h 230974"/>
                <a:gd name="connsiteX7" fmla="*/ 0 w 239461"/>
                <a:gd name="connsiteY7" fmla="*/ 116028 h 230974"/>
                <a:gd name="connsiteX8" fmla="*/ 106975 w 239461"/>
                <a:gd name="connsiteY8" fmla="*/ 0 h 230974"/>
                <a:gd name="connsiteX9" fmla="*/ 178018 w 239461"/>
                <a:gd name="connsiteY9" fmla="*/ 34836 h 230974"/>
                <a:gd name="connsiteX10" fmla="*/ 178018 w 239461"/>
                <a:gd name="connsiteY10" fmla="*/ 5760 h 230974"/>
                <a:gd name="connsiteX11" fmla="*/ 176100 w 239461"/>
                <a:gd name="connsiteY11" fmla="*/ 115754 h 230974"/>
                <a:gd name="connsiteX12" fmla="*/ 171985 w 239461"/>
                <a:gd name="connsiteY12" fmla="*/ 93536 h 230974"/>
                <a:gd name="connsiteX13" fmla="*/ 159639 w 239461"/>
                <a:gd name="connsiteY13" fmla="*/ 74609 h 230974"/>
                <a:gd name="connsiteX14" fmla="*/ 140985 w 239461"/>
                <a:gd name="connsiteY14" fmla="*/ 61991 h 230974"/>
                <a:gd name="connsiteX15" fmla="*/ 119047 w 239461"/>
                <a:gd name="connsiteY15" fmla="*/ 57328 h 230974"/>
                <a:gd name="connsiteX16" fmla="*/ 79273 w 239461"/>
                <a:gd name="connsiteY16" fmla="*/ 75158 h 230974"/>
                <a:gd name="connsiteX17" fmla="*/ 63086 w 239461"/>
                <a:gd name="connsiteY17" fmla="*/ 115754 h 230974"/>
                <a:gd name="connsiteX18" fmla="*/ 79548 w 239461"/>
                <a:gd name="connsiteY18" fmla="*/ 156076 h 230974"/>
                <a:gd name="connsiteX19" fmla="*/ 119590 w 239461"/>
                <a:gd name="connsiteY19" fmla="*/ 173631 h 230974"/>
                <a:gd name="connsiteX20" fmla="*/ 159914 w 239461"/>
                <a:gd name="connsiteY20" fmla="*/ 156350 h 230974"/>
                <a:gd name="connsiteX21" fmla="*/ 176100 w 239461"/>
                <a:gd name="connsiteY21" fmla="*/ 115754 h 230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39461" h="230974">
                  <a:moveTo>
                    <a:pt x="178018" y="5760"/>
                  </a:moveTo>
                  <a:lnTo>
                    <a:pt x="239461" y="5760"/>
                  </a:lnTo>
                  <a:lnTo>
                    <a:pt x="239461" y="225199"/>
                  </a:lnTo>
                  <a:lnTo>
                    <a:pt x="178018" y="225199"/>
                  </a:lnTo>
                  <a:lnTo>
                    <a:pt x="178018" y="193654"/>
                  </a:lnTo>
                  <a:cubicBezTo>
                    <a:pt x="169787" y="205175"/>
                    <a:pt x="159089" y="214775"/>
                    <a:pt x="146475" y="221359"/>
                  </a:cubicBezTo>
                  <a:cubicBezTo>
                    <a:pt x="133854" y="227941"/>
                    <a:pt x="119865" y="231233"/>
                    <a:pt x="105602" y="230959"/>
                  </a:cubicBezTo>
                  <a:cubicBezTo>
                    <a:pt x="44982" y="230959"/>
                    <a:pt x="0" y="184054"/>
                    <a:pt x="0" y="116028"/>
                  </a:cubicBezTo>
                  <a:cubicBezTo>
                    <a:pt x="0" y="48276"/>
                    <a:pt x="44158" y="0"/>
                    <a:pt x="106975" y="0"/>
                  </a:cubicBezTo>
                  <a:cubicBezTo>
                    <a:pt x="135227" y="0"/>
                    <a:pt x="163479" y="12344"/>
                    <a:pt x="178018" y="34836"/>
                  </a:cubicBezTo>
                  <a:lnTo>
                    <a:pt x="178018" y="5760"/>
                  </a:lnTo>
                  <a:close/>
                  <a:moveTo>
                    <a:pt x="176100" y="115754"/>
                  </a:moveTo>
                  <a:cubicBezTo>
                    <a:pt x="176100" y="108073"/>
                    <a:pt x="174727" y="100668"/>
                    <a:pt x="171985" y="93536"/>
                  </a:cubicBezTo>
                  <a:cubicBezTo>
                    <a:pt x="169243" y="86404"/>
                    <a:pt x="164853" y="80095"/>
                    <a:pt x="159639" y="74609"/>
                  </a:cubicBezTo>
                  <a:cubicBezTo>
                    <a:pt x="154431" y="69123"/>
                    <a:pt x="148117" y="65009"/>
                    <a:pt x="140985" y="61991"/>
                  </a:cubicBezTo>
                  <a:cubicBezTo>
                    <a:pt x="134128" y="58974"/>
                    <a:pt x="126447" y="57603"/>
                    <a:pt x="119047" y="57328"/>
                  </a:cubicBezTo>
                  <a:cubicBezTo>
                    <a:pt x="103959" y="57877"/>
                    <a:pt x="89696" y="64186"/>
                    <a:pt x="79273" y="75158"/>
                  </a:cubicBezTo>
                  <a:cubicBezTo>
                    <a:pt x="68850" y="86130"/>
                    <a:pt x="63086" y="100668"/>
                    <a:pt x="63086" y="115754"/>
                  </a:cubicBezTo>
                  <a:cubicBezTo>
                    <a:pt x="63086" y="130840"/>
                    <a:pt x="69119" y="145378"/>
                    <a:pt x="79548" y="156076"/>
                  </a:cubicBezTo>
                  <a:cubicBezTo>
                    <a:pt x="89970" y="166773"/>
                    <a:pt x="104509" y="173082"/>
                    <a:pt x="119590" y="173631"/>
                  </a:cubicBezTo>
                  <a:cubicBezTo>
                    <a:pt x="134678" y="173357"/>
                    <a:pt x="149216" y="167047"/>
                    <a:pt x="159914" y="156350"/>
                  </a:cubicBezTo>
                  <a:cubicBezTo>
                    <a:pt x="170062" y="145378"/>
                    <a:pt x="176100" y="130840"/>
                    <a:pt x="176100" y="115754"/>
                  </a:cubicBez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CA9B4A4-2B45-0FBC-1622-07F680A52DDB}"/>
                </a:ext>
              </a:extLst>
            </p:cNvPr>
            <p:cNvSpPr/>
            <p:nvPr/>
          </p:nvSpPr>
          <p:spPr>
            <a:xfrm>
              <a:off x="11558734" y="1268756"/>
              <a:ext cx="217241" cy="219438"/>
            </a:xfrm>
            <a:custGeom>
              <a:avLst/>
              <a:gdLst>
                <a:gd name="connsiteX0" fmla="*/ 142084 w 217241"/>
                <a:gd name="connsiteY0" fmla="*/ 219438 h 219438"/>
                <a:gd name="connsiteX1" fmla="*/ 93262 w 217241"/>
                <a:gd name="connsiteY1" fmla="*/ 139618 h 219438"/>
                <a:gd name="connsiteX2" fmla="*/ 59520 w 217241"/>
                <a:gd name="connsiteY2" fmla="*/ 139618 h 219438"/>
                <a:gd name="connsiteX3" fmla="*/ 59520 w 217241"/>
                <a:gd name="connsiteY3" fmla="*/ 219438 h 219438"/>
                <a:gd name="connsiteX4" fmla="*/ 0 w 217241"/>
                <a:gd name="connsiteY4" fmla="*/ 219438 h 219438"/>
                <a:gd name="connsiteX5" fmla="*/ 0 w 217241"/>
                <a:gd name="connsiteY5" fmla="*/ 0 h 219438"/>
                <a:gd name="connsiteX6" fmla="*/ 59520 w 217241"/>
                <a:gd name="connsiteY6" fmla="*/ 0 h 219438"/>
                <a:gd name="connsiteX7" fmla="*/ 59520 w 217241"/>
                <a:gd name="connsiteY7" fmla="*/ 87227 h 219438"/>
                <a:gd name="connsiteX8" fmla="*/ 91338 w 217241"/>
                <a:gd name="connsiteY8" fmla="*/ 87227 h 219438"/>
                <a:gd name="connsiteX9" fmla="*/ 141535 w 217241"/>
                <a:gd name="connsiteY9" fmla="*/ 274 h 219438"/>
                <a:gd name="connsiteX10" fmla="*/ 209286 w 217241"/>
                <a:gd name="connsiteY10" fmla="*/ 274 h 219438"/>
                <a:gd name="connsiteX11" fmla="*/ 144008 w 217241"/>
                <a:gd name="connsiteY11" fmla="*/ 108622 h 219438"/>
                <a:gd name="connsiteX12" fmla="*/ 217242 w 217241"/>
                <a:gd name="connsiteY12" fmla="*/ 219438 h 219438"/>
                <a:gd name="connsiteX13" fmla="*/ 142084 w 217241"/>
                <a:gd name="connsiteY13" fmla="*/ 219438 h 21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7241" h="219438">
                  <a:moveTo>
                    <a:pt x="142084" y="219438"/>
                  </a:moveTo>
                  <a:lnTo>
                    <a:pt x="93262" y="139618"/>
                  </a:lnTo>
                  <a:lnTo>
                    <a:pt x="59520" y="139618"/>
                  </a:lnTo>
                  <a:lnTo>
                    <a:pt x="59520" y="219438"/>
                  </a:lnTo>
                  <a:lnTo>
                    <a:pt x="0" y="219438"/>
                  </a:lnTo>
                  <a:lnTo>
                    <a:pt x="0" y="0"/>
                  </a:lnTo>
                  <a:lnTo>
                    <a:pt x="59520" y="0"/>
                  </a:lnTo>
                  <a:lnTo>
                    <a:pt x="59520" y="87227"/>
                  </a:lnTo>
                  <a:lnTo>
                    <a:pt x="91338" y="87227"/>
                  </a:lnTo>
                  <a:lnTo>
                    <a:pt x="141535" y="274"/>
                  </a:lnTo>
                  <a:lnTo>
                    <a:pt x="209286" y="274"/>
                  </a:lnTo>
                  <a:lnTo>
                    <a:pt x="144008" y="108622"/>
                  </a:lnTo>
                  <a:lnTo>
                    <a:pt x="217242" y="219438"/>
                  </a:lnTo>
                  <a:lnTo>
                    <a:pt x="142084" y="219438"/>
                  </a:ln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1A4E2DC-66F9-03C0-0DCC-92EBB2A3A015}"/>
                </a:ext>
              </a:extLst>
            </p:cNvPr>
            <p:cNvSpPr/>
            <p:nvPr/>
          </p:nvSpPr>
          <p:spPr>
            <a:xfrm>
              <a:off x="11771598" y="1263548"/>
              <a:ext cx="230753" cy="230410"/>
            </a:xfrm>
            <a:custGeom>
              <a:avLst/>
              <a:gdLst>
                <a:gd name="connsiteX0" fmla="*/ 229588 w 230753"/>
                <a:gd name="connsiteY0" fmla="*/ 134955 h 230410"/>
                <a:gd name="connsiteX1" fmla="*/ 64735 w 230753"/>
                <a:gd name="connsiteY1" fmla="*/ 134955 h 230410"/>
                <a:gd name="connsiteX2" fmla="*/ 120964 w 230753"/>
                <a:gd name="connsiteY2" fmla="*/ 175825 h 230410"/>
                <a:gd name="connsiteX3" fmla="*/ 152507 w 230753"/>
                <a:gd name="connsiteY3" fmla="*/ 168968 h 230410"/>
                <a:gd name="connsiteX4" fmla="*/ 178567 w 230753"/>
                <a:gd name="connsiteY4" fmla="*/ 150041 h 230410"/>
                <a:gd name="connsiteX5" fmla="*/ 214226 w 230753"/>
                <a:gd name="connsiteY5" fmla="*/ 186248 h 230410"/>
                <a:gd name="connsiteX6" fmla="*/ 117123 w 230753"/>
                <a:gd name="connsiteY6" fmla="*/ 230410 h 230410"/>
                <a:gd name="connsiteX7" fmla="*/ 0 w 230753"/>
                <a:gd name="connsiteY7" fmla="*/ 115479 h 230410"/>
                <a:gd name="connsiteX8" fmla="*/ 116574 w 230753"/>
                <a:gd name="connsiteY8" fmla="*/ 0 h 230410"/>
                <a:gd name="connsiteX9" fmla="*/ 230681 w 230753"/>
                <a:gd name="connsiteY9" fmla="*/ 111913 h 230410"/>
                <a:gd name="connsiteX10" fmla="*/ 229588 w 230753"/>
                <a:gd name="connsiteY10" fmla="*/ 134955 h 230410"/>
                <a:gd name="connsiteX11" fmla="*/ 168969 w 230753"/>
                <a:gd name="connsiteY11" fmla="*/ 94907 h 230410"/>
                <a:gd name="connsiteX12" fmla="*/ 118223 w 230753"/>
                <a:gd name="connsiteY12" fmla="*/ 52665 h 230410"/>
                <a:gd name="connsiteX13" fmla="*/ 64735 w 230753"/>
                <a:gd name="connsiteY13" fmla="*/ 94907 h 230410"/>
                <a:gd name="connsiteX14" fmla="*/ 168969 w 230753"/>
                <a:gd name="connsiteY14" fmla="*/ 94907 h 230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0753" h="230410">
                  <a:moveTo>
                    <a:pt x="229588" y="134955"/>
                  </a:moveTo>
                  <a:lnTo>
                    <a:pt x="64735" y="134955"/>
                  </a:lnTo>
                  <a:cubicBezTo>
                    <a:pt x="71317" y="160739"/>
                    <a:pt x="92163" y="175825"/>
                    <a:pt x="120964" y="175825"/>
                  </a:cubicBezTo>
                  <a:cubicBezTo>
                    <a:pt x="131936" y="175825"/>
                    <a:pt x="142634" y="173356"/>
                    <a:pt x="152507" y="168968"/>
                  </a:cubicBezTo>
                  <a:cubicBezTo>
                    <a:pt x="162387" y="164579"/>
                    <a:pt x="171435" y="157996"/>
                    <a:pt x="178567" y="150041"/>
                  </a:cubicBezTo>
                  <a:lnTo>
                    <a:pt x="214226" y="186248"/>
                  </a:lnTo>
                  <a:cubicBezTo>
                    <a:pt x="193655" y="213952"/>
                    <a:pt x="155523" y="230410"/>
                    <a:pt x="117123" y="230410"/>
                  </a:cubicBezTo>
                  <a:cubicBezTo>
                    <a:pt x="49372" y="230410"/>
                    <a:pt x="0" y="182957"/>
                    <a:pt x="0" y="115479"/>
                  </a:cubicBezTo>
                  <a:cubicBezTo>
                    <a:pt x="0" y="44436"/>
                    <a:pt x="54037" y="0"/>
                    <a:pt x="116574" y="0"/>
                  </a:cubicBezTo>
                  <a:cubicBezTo>
                    <a:pt x="179117" y="0"/>
                    <a:pt x="230681" y="44711"/>
                    <a:pt x="230681" y="111913"/>
                  </a:cubicBezTo>
                  <a:cubicBezTo>
                    <a:pt x="230956" y="117399"/>
                    <a:pt x="230412" y="125080"/>
                    <a:pt x="229588" y="134955"/>
                  </a:cubicBezTo>
                  <a:close/>
                  <a:moveTo>
                    <a:pt x="168969" y="94907"/>
                  </a:moveTo>
                  <a:cubicBezTo>
                    <a:pt x="167045" y="69123"/>
                    <a:pt x="145925" y="52665"/>
                    <a:pt x="118223" y="52665"/>
                  </a:cubicBezTo>
                  <a:cubicBezTo>
                    <a:pt x="92712" y="52665"/>
                    <a:pt x="71317" y="65283"/>
                    <a:pt x="64735" y="94907"/>
                  </a:cubicBezTo>
                  <a:lnTo>
                    <a:pt x="168969" y="94907"/>
                  </a:ln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ACA7829-53EB-DC59-A9D7-B6E6D8756E5C}"/>
                </a:ext>
              </a:extLst>
            </p:cNvPr>
            <p:cNvSpPr/>
            <p:nvPr/>
          </p:nvSpPr>
          <p:spPr>
            <a:xfrm>
              <a:off x="12015993" y="1268756"/>
              <a:ext cx="198038" cy="219438"/>
            </a:xfrm>
            <a:custGeom>
              <a:avLst/>
              <a:gdLst>
                <a:gd name="connsiteX0" fmla="*/ 198039 w 198038"/>
                <a:gd name="connsiteY0" fmla="*/ 0 h 219438"/>
                <a:gd name="connsiteX1" fmla="*/ 198039 w 198038"/>
                <a:gd name="connsiteY1" fmla="*/ 57328 h 219438"/>
                <a:gd name="connsiteX2" fmla="*/ 130013 w 198038"/>
                <a:gd name="connsiteY2" fmla="*/ 57328 h 219438"/>
                <a:gd name="connsiteX3" fmla="*/ 130013 w 198038"/>
                <a:gd name="connsiteY3" fmla="*/ 219438 h 219438"/>
                <a:gd name="connsiteX4" fmla="*/ 68026 w 198038"/>
                <a:gd name="connsiteY4" fmla="*/ 219438 h 219438"/>
                <a:gd name="connsiteX5" fmla="*/ 68026 w 198038"/>
                <a:gd name="connsiteY5" fmla="*/ 57328 h 219438"/>
                <a:gd name="connsiteX6" fmla="*/ 0 w 198038"/>
                <a:gd name="connsiteY6" fmla="*/ 57328 h 219438"/>
                <a:gd name="connsiteX7" fmla="*/ 0 w 198038"/>
                <a:gd name="connsiteY7" fmla="*/ 0 h 219438"/>
                <a:gd name="connsiteX8" fmla="*/ 198039 w 198038"/>
                <a:gd name="connsiteY8" fmla="*/ 0 h 21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8038" h="219438">
                  <a:moveTo>
                    <a:pt x="198039" y="0"/>
                  </a:moveTo>
                  <a:lnTo>
                    <a:pt x="198039" y="57328"/>
                  </a:lnTo>
                  <a:lnTo>
                    <a:pt x="130013" y="57328"/>
                  </a:lnTo>
                  <a:lnTo>
                    <a:pt x="130013" y="219438"/>
                  </a:lnTo>
                  <a:lnTo>
                    <a:pt x="68026" y="219438"/>
                  </a:lnTo>
                  <a:lnTo>
                    <a:pt x="68026" y="57328"/>
                  </a:lnTo>
                  <a:lnTo>
                    <a:pt x="0" y="57328"/>
                  </a:lnTo>
                  <a:lnTo>
                    <a:pt x="0" y="0"/>
                  </a:lnTo>
                  <a:lnTo>
                    <a:pt x="198039" y="0"/>
                  </a:ln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054184F-7F7F-D8C5-5237-45E1BE4B5964}"/>
                </a:ext>
              </a:extLst>
            </p:cNvPr>
            <p:cNvSpPr/>
            <p:nvPr/>
          </p:nvSpPr>
          <p:spPr>
            <a:xfrm>
              <a:off x="12331430" y="1207204"/>
              <a:ext cx="55467" cy="61426"/>
            </a:xfrm>
            <a:custGeom>
              <a:avLst/>
              <a:gdLst>
                <a:gd name="connsiteX0" fmla="*/ 40111 w 55467"/>
                <a:gd name="connsiteY0" fmla="*/ 61426 h 61426"/>
                <a:gd name="connsiteX1" fmla="*/ 27509 w 55467"/>
                <a:gd name="connsiteY1" fmla="*/ 40340 h 61426"/>
                <a:gd name="connsiteX2" fmla="*/ 15131 w 55467"/>
                <a:gd name="connsiteY2" fmla="*/ 61426 h 61426"/>
                <a:gd name="connsiteX3" fmla="*/ 231 w 55467"/>
                <a:gd name="connsiteY3" fmla="*/ 61426 h 61426"/>
                <a:gd name="connsiteX4" fmla="*/ 19484 w 55467"/>
                <a:gd name="connsiteY4" fmla="*/ 29567 h 61426"/>
                <a:gd name="connsiteX5" fmla="*/ 0 w 55467"/>
                <a:gd name="connsiteY5" fmla="*/ 0 h 61426"/>
                <a:gd name="connsiteX6" fmla="*/ 15587 w 55467"/>
                <a:gd name="connsiteY6" fmla="*/ 0 h 61426"/>
                <a:gd name="connsiteX7" fmla="*/ 28196 w 55467"/>
                <a:gd name="connsiteY7" fmla="*/ 19711 h 61426"/>
                <a:gd name="connsiteX8" fmla="*/ 40111 w 55467"/>
                <a:gd name="connsiteY8" fmla="*/ 0 h 61426"/>
                <a:gd name="connsiteX9" fmla="*/ 55011 w 55467"/>
                <a:gd name="connsiteY9" fmla="*/ 0 h 61426"/>
                <a:gd name="connsiteX10" fmla="*/ 35758 w 55467"/>
                <a:gd name="connsiteY10" fmla="*/ 30484 h 61426"/>
                <a:gd name="connsiteX11" fmla="*/ 55467 w 55467"/>
                <a:gd name="connsiteY11" fmla="*/ 61426 h 61426"/>
                <a:gd name="connsiteX12" fmla="*/ 40111 w 55467"/>
                <a:gd name="connsiteY12" fmla="*/ 61426 h 61426"/>
                <a:gd name="connsiteX13" fmla="*/ 40111 w 55467"/>
                <a:gd name="connsiteY13" fmla="*/ 61426 h 61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467" h="61426">
                  <a:moveTo>
                    <a:pt x="40111" y="61426"/>
                  </a:moveTo>
                  <a:lnTo>
                    <a:pt x="27509" y="40340"/>
                  </a:lnTo>
                  <a:lnTo>
                    <a:pt x="15131" y="61426"/>
                  </a:lnTo>
                  <a:lnTo>
                    <a:pt x="231" y="61426"/>
                  </a:lnTo>
                  <a:lnTo>
                    <a:pt x="19484" y="29567"/>
                  </a:lnTo>
                  <a:lnTo>
                    <a:pt x="0" y="0"/>
                  </a:lnTo>
                  <a:lnTo>
                    <a:pt x="15587" y="0"/>
                  </a:lnTo>
                  <a:lnTo>
                    <a:pt x="28196" y="19711"/>
                  </a:lnTo>
                  <a:lnTo>
                    <a:pt x="40111" y="0"/>
                  </a:lnTo>
                  <a:lnTo>
                    <a:pt x="55011" y="0"/>
                  </a:lnTo>
                  <a:lnTo>
                    <a:pt x="35758" y="30484"/>
                  </a:lnTo>
                  <a:lnTo>
                    <a:pt x="55467" y="61426"/>
                  </a:lnTo>
                  <a:lnTo>
                    <a:pt x="40111" y="61426"/>
                  </a:lnTo>
                  <a:lnTo>
                    <a:pt x="40111" y="61426"/>
                  </a:ln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DC46D36-B137-13B8-246B-F6EB18E0351E}"/>
                </a:ext>
              </a:extLst>
            </p:cNvPr>
            <p:cNvSpPr/>
            <p:nvPr/>
          </p:nvSpPr>
          <p:spPr>
            <a:xfrm>
              <a:off x="12388721" y="1207204"/>
              <a:ext cx="46299" cy="62572"/>
            </a:xfrm>
            <a:custGeom>
              <a:avLst/>
              <a:gdLst>
                <a:gd name="connsiteX0" fmla="*/ 46300 w 46299"/>
                <a:gd name="connsiteY0" fmla="*/ 40569 h 62572"/>
                <a:gd name="connsiteX1" fmla="*/ 22694 w 46299"/>
                <a:gd name="connsiteY1" fmla="*/ 62573 h 62572"/>
                <a:gd name="connsiteX2" fmla="*/ 0 w 46299"/>
                <a:gd name="connsiteY2" fmla="*/ 41944 h 62572"/>
                <a:gd name="connsiteX3" fmla="*/ 12609 w 46299"/>
                <a:gd name="connsiteY3" fmla="*/ 41944 h 62572"/>
                <a:gd name="connsiteX4" fmla="*/ 23837 w 46299"/>
                <a:gd name="connsiteY4" fmla="*/ 50654 h 62572"/>
                <a:gd name="connsiteX5" fmla="*/ 33467 w 46299"/>
                <a:gd name="connsiteY5" fmla="*/ 40340 h 62572"/>
                <a:gd name="connsiteX6" fmla="*/ 22694 w 46299"/>
                <a:gd name="connsiteY6" fmla="*/ 30484 h 62572"/>
                <a:gd name="connsiteX7" fmla="*/ 12609 w 46299"/>
                <a:gd name="connsiteY7" fmla="*/ 35527 h 62572"/>
                <a:gd name="connsiteX8" fmla="*/ 462 w 46299"/>
                <a:gd name="connsiteY8" fmla="*/ 35527 h 62572"/>
                <a:gd name="connsiteX9" fmla="*/ 4584 w 46299"/>
                <a:gd name="connsiteY9" fmla="*/ 0 h 62572"/>
                <a:gd name="connsiteX10" fmla="*/ 44464 w 46299"/>
                <a:gd name="connsiteY10" fmla="*/ 0 h 62572"/>
                <a:gd name="connsiteX11" fmla="*/ 43090 w 46299"/>
                <a:gd name="connsiteY11" fmla="*/ 11918 h 62572"/>
                <a:gd name="connsiteX12" fmla="*/ 14438 w 46299"/>
                <a:gd name="connsiteY12" fmla="*/ 11918 h 62572"/>
                <a:gd name="connsiteX13" fmla="*/ 13295 w 46299"/>
                <a:gd name="connsiteY13" fmla="*/ 23608 h 62572"/>
                <a:gd name="connsiteX14" fmla="*/ 25442 w 46299"/>
                <a:gd name="connsiteY14" fmla="*/ 20170 h 62572"/>
                <a:gd name="connsiteX15" fmla="*/ 46300 w 46299"/>
                <a:gd name="connsiteY15" fmla="*/ 40569 h 62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299" h="62572">
                  <a:moveTo>
                    <a:pt x="46300" y="40569"/>
                  </a:moveTo>
                  <a:cubicBezTo>
                    <a:pt x="46300" y="54092"/>
                    <a:pt x="36214" y="62573"/>
                    <a:pt x="22694" y="62573"/>
                  </a:cubicBezTo>
                  <a:cubicBezTo>
                    <a:pt x="11004" y="62573"/>
                    <a:pt x="1149" y="56155"/>
                    <a:pt x="0" y="41944"/>
                  </a:cubicBezTo>
                  <a:lnTo>
                    <a:pt x="12609" y="41944"/>
                  </a:lnTo>
                  <a:cubicBezTo>
                    <a:pt x="13527" y="48133"/>
                    <a:pt x="18335" y="50654"/>
                    <a:pt x="23837" y="50654"/>
                  </a:cubicBezTo>
                  <a:cubicBezTo>
                    <a:pt x="30488" y="50654"/>
                    <a:pt x="33467" y="46070"/>
                    <a:pt x="33467" y="40340"/>
                  </a:cubicBezTo>
                  <a:cubicBezTo>
                    <a:pt x="33467" y="34380"/>
                    <a:pt x="28883" y="30484"/>
                    <a:pt x="22694" y="30484"/>
                  </a:cubicBezTo>
                  <a:cubicBezTo>
                    <a:pt x="17423" y="30484"/>
                    <a:pt x="14213" y="33005"/>
                    <a:pt x="12609" y="35527"/>
                  </a:cubicBezTo>
                  <a:lnTo>
                    <a:pt x="462" y="35527"/>
                  </a:lnTo>
                  <a:lnTo>
                    <a:pt x="4584" y="0"/>
                  </a:lnTo>
                  <a:lnTo>
                    <a:pt x="44464" y="0"/>
                  </a:lnTo>
                  <a:lnTo>
                    <a:pt x="43090" y="11918"/>
                  </a:lnTo>
                  <a:lnTo>
                    <a:pt x="14438" y="11918"/>
                  </a:lnTo>
                  <a:lnTo>
                    <a:pt x="13295" y="23608"/>
                  </a:lnTo>
                  <a:cubicBezTo>
                    <a:pt x="13295" y="23608"/>
                    <a:pt x="16274" y="20170"/>
                    <a:pt x="25442" y="20170"/>
                  </a:cubicBezTo>
                  <a:cubicBezTo>
                    <a:pt x="36676" y="20170"/>
                    <a:pt x="46300" y="27505"/>
                    <a:pt x="46300" y="40569"/>
                  </a:cubicBez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4165602-CE06-8DFD-D794-75AED37BF450}"/>
                </a:ext>
              </a:extLst>
            </p:cNvPr>
            <p:cNvSpPr/>
            <p:nvPr/>
          </p:nvSpPr>
          <p:spPr>
            <a:xfrm>
              <a:off x="12263579" y="1154714"/>
              <a:ext cx="126753" cy="113703"/>
            </a:xfrm>
            <a:custGeom>
              <a:avLst/>
              <a:gdLst>
                <a:gd name="connsiteX0" fmla="*/ 126753 w 126753"/>
                <a:gd name="connsiteY0" fmla="*/ 44924 h 113703"/>
                <a:gd name="connsiteX1" fmla="*/ 53862 w 126753"/>
                <a:gd name="connsiteY1" fmla="*/ 0 h 113703"/>
                <a:gd name="connsiteX2" fmla="*/ 0 w 126753"/>
                <a:gd name="connsiteY2" fmla="*/ 0 h 113703"/>
                <a:gd name="connsiteX3" fmla="*/ 7338 w 126753"/>
                <a:gd name="connsiteY3" fmla="*/ 49508 h 113703"/>
                <a:gd name="connsiteX4" fmla="*/ 60051 w 126753"/>
                <a:gd name="connsiteY4" fmla="*/ 113685 h 113703"/>
                <a:gd name="connsiteX5" fmla="*/ 61200 w 126753"/>
                <a:gd name="connsiteY5" fmla="*/ 112768 h 113703"/>
                <a:gd name="connsiteX6" fmla="*/ 60513 w 126753"/>
                <a:gd name="connsiteY6" fmla="*/ 111852 h 113703"/>
                <a:gd name="connsiteX7" fmla="*/ 33467 w 126753"/>
                <a:gd name="connsiteY7" fmla="*/ 46758 h 113703"/>
                <a:gd name="connsiteX8" fmla="*/ 30026 w 126753"/>
                <a:gd name="connsiteY8" fmla="*/ 24296 h 113703"/>
                <a:gd name="connsiteX9" fmla="*/ 60738 w 126753"/>
                <a:gd name="connsiteY9" fmla="*/ 24296 h 113703"/>
                <a:gd name="connsiteX10" fmla="*/ 124917 w 126753"/>
                <a:gd name="connsiteY10" fmla="*/ 45612 h 113703"/>
                <a:gd name="connsiteX11" fmla="*/ 125835 w 126753"/>
                <a:gd name="connsiteY11" fmla="*/ 46070 h 113703"/>
                <a:gd name="connsiteX12" fmla="*/ 126753 w 126753"/>
                <a:gd name="connsiteY12" fmla="*/ 45153 h 113703"/>
                <a:gd name="connsiteX13" fmla="*/ 126753 w 126753"/>
                <a:gd name="connsiteY13" fmla="*/ 44924 h 113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753" h="113703">
                  <a:moveTo>
                    <a:pt x="126753" y="44924"/>
                  </a:moveTo>
                  <a:cubicBezTo>
                    <a:pt x="119877" y="18566"/>
                    <a:pt x="98557" y="0"/>
                    <a:pt x="53862" y="0"/>
                  </a:cubicBezTo>
                  <a:lnTo>
                    <a:pt x="0" y="0"/>
                  </a:lnTo>
                  <a:lnTo>
                    <a:pt x="7338" y="49508"/>
                  </a:lnTo>
                  <a:cubicBezTo>
                    <a:pt x="12833" y="94203"/>
                    <a:pt x="29795" y="108414"/>
                    <a:pt x="60051" y="113685"/>
                  </a:cubicBezTo>
                  <a:cubicBezTo>
                    <a:pt x="60282" y="113685"/>
                    <a:pt x="61200" y="113914"/>
                    <a:pt x="61200" y="112768"/>
                  </a:cubicBezTo>
                  <a:cubicBezTo>
                    <a:pt x="61200" y="112310"/>
                    <a:pt x="60969" y="112081"/>
                    <a:pt x="60513" y="111852"/>
                  </a:cubicBezTo>
                  <a:cubicBezTo>
                    <a:pt x="40111" y="103371"/>
                    <a:pt x="37819" y="75179"/>
                    <a:pt x="33467" y="46758"/>
                  </a:cubicBezTo>
                  <a:lnTo>
                    <a:pt x="30026" y="24296"/>
                  </a:lnTo>
                  <a:lnTo>
                    <a:pt x="60738" y="24296"/>
                  </a:lnTo>
                  <a:cubicBezTo>
                    <a:pt x="89159" y="24296"/>
                    <a:pt x="110935" y="23837"/>
                    <a:pt x="124917" y="45612"/>
                  </a:cubicBezTo>
                  <a:cubicBezTo>
                    <a:pt x="125148" y="45841"/>
                    <a:pt x="125373" y="46070"/>
                    <a:pt x="125835" y="46070"/>
                  </a:cubicBezTo>
                  <a:cubicBezTo>
                    <a:pt x="126291" y="46070"/>
                    <a:pt x="126753" y="45612"/>
                    <a:pt x="126753" y="45153"/>
                  </a:cubicBezTo>
                  <a:cubicBezTo>
                    <a:pt x="126753" y="44924"/>
                    <a:pt x="126753" y="44924"/>
                    <a:pt x="126753" y="44924"/>
                  </a:cubicBezTo>
                  <a:close/>
                </a:path>
              </a:pathLst>
            </a:custGeom>
            <a:solidFill>
              <a:srgbClr val="5FAF2D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F1998F4C-BBCC-CAEE-D963-7A2D8FD8B1F9}"/>
              </a:ext>
            </a:extLst>
          </p:cNvPr>
          <p:cNvSpPr>
            <a:spLocks noGrp="1"/>
          </p:cNvSpPr>
          <p:nvPr>
            <p:ph type="body" sz="half" idx="30"/>
          </p:nvPr>
        </p:nvSpPr>
        <p:spPr>
          <a:xfrm>
            <a:off x="587374" y="5920846"/>
            <a:ext cx="3384000" cy="338554"/>
          </a:xfrm>
          <a:noFill/>
        </p:spPr>
        <p:txBody>
          <a:bodyPr vert="horz" wrap="square" lIns="0" tIns="45720" rIns="91440" bIns="45720" rtlCol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lang="en-US" sz="1600">
                <a:solidFill>
                  <a:schemeClr val="tx1"/>
                </a:solidFill>
                <a:latin typeface="+mn-lt"/>
              </a:defRPr>
            </a:lvl1pPr>
          </a:lstStyle>
          <a:p>
            <a:pPr marL="114300" lvl="0" indent="-342900">
              <a:spcBef>
                <a:spcPct val="0"/>
              </a:spcBef>
            </a:pPr>
            <a:endParaRPr lang="en-US" dirty="0"/>
          </a:p>
        </p:txBody>
      </p:sp>
      <p:sp>
        <p:nvSpPr>
          <p:cNvPr id="23" name="Picture Placeholder 21">
            <a:extLst>
              <a:ext uri="{FF2B5EF4-FFF2-40B4-BE49-F238E27FC236}">
                <a16:creationId xmlns:a16="http://schemas.microsoft.com/office/drawing/2014/main" id="{745BDA83-DD4D-0CA5-9277-83C0F876E4BF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404001" y="2096510"/>
            <a:ext cx="3384000" cy="3563712"/>
          </a:xfrm>
          <a:prstGeom prst="roundRect">
            <a:avLst>
              <a:gd name="adj" fmla="val 6052"/>
            </a:avLst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400"/>
            </a:lvl1pPr>
          </a:lstStyle>
          <a:p>
            <a:endParaRPr lang="ru-RU" dirty="0"/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8C611EF3-1854-2958-6405-B3804C82DA55}"/>
              </a:ext>
            </a:extLst>
          </p:cNvPr>
          <p:cNvSpPr>
            <a:spLocks noGrp="1"/>
          </p:cNvSpPr>
          <p:nvPr>
            <p:ph type="body" sz="half" idx="32"/>
          </p:nvPr>
        </p:nvSpPr>
        <p:spPr>
          <a:xfrm>
            <a:off x="4404002" y="5920846"/>
            <a:ext cx="3384000" cy="338554"/>
          </a:xfrm>
          <a:noFill/>
        </p:spPr>
        <p:txBody>
          <a:bodyPr vert="horz" wrap="square" lIns="0" tIns="45720" rIns="91440" bIns="45720" rtlCol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lang="en-US" sz="1600">
                <a:solidFill>
                  <a:schemeClr val="tx1"/>
                </a:solidFill>
                <a:latin typeface="+mn-lt"/>
              </a:defRPr>
            </a:lvl1pPr>
          </a:lstStyle>
          <a:p>
            <a:pPr marL="114300" lvl="0" indent="-342900">
              <a:spcBef>
                <a:spcPct val="0"/>
              </a:spcBef>
            </a:pPr>
            <a:endParaRPr lang="en-US" dirty="0"/>
          </a:p>
        </p:txBody>
      </p:sp>
      <p:sp>
        <p:nvSpPr>
          <p:cNvPr id="25" name="Picture Placeholder 21">
            <a:extLst>
              <a:ext uri="{FF2B5EF4-FFF2-40B4-BE49-F238E27FC236}">
                <a16:creationId xmlns:a16="http://schemas.microsoft.com/office/drawing/2014/main" id="{0EEF9AFE-1EDC-3B4D-0ECA-9E274207FE3B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8220625" y="2097088"/>
            <a:ext cx="3384000" cy="3563712"/>
          </a:xfrm>
          <a:prstGeom prst="roundRect">
            <a:avLst>
              <a:gd name="adj" fmla="val 6052"/>
            </a:avLst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400"/>
            </a:lvl1pPr>
          </a:lstStyle>
          <a:p>
            <a:endParaRPr lang="ru-RU" dirty="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C32E563C-A422-58C1-1783-47DA10D4F402}"/>
              </a:ext>
            </a:extLst>
          </p:cNvPr>
          <p:cNvSpPr>
            <a:spLocks noGrp="1"/>
          </p:cNvSpPr>
          <p:nvPr>
            <p:ph type="body" sz="half" idx="34"/>
          </p:nvPr>
        </p:nvSpPr>
        <p:spPr>
          <a:xfrm>
            <a:off x="8220625" y="5920846"/>
            <a:ext cx="3384000" cy="338554"/>
          </a:xfrm>
          <a:noFill/>
        </p:spPr>
        <p:txBody>
          <a:bodyPr vert="horz" wrap="square" lIns="0" tIns="45720" rIns="91440" bIns="45720" rtlCol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lang="en-US" sz="1600">
                <a:solidFill>
                  <a:schemeClr val="tx1"/>
                </a:solidFill>
                <a:latin typeface="+mn-lt"/>
              </a:defRPr>
            </a:lvl1pPr>
          </a:lstStyle>
          <a:p>
            <a:pPr marL="114300" lvl="0" indent="-342900">
              <a:spcBef>
                <a:spcPct val="0"/>
              </a:spcBef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839C92-94D8-A61F-B831-88ADED6E4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456" y="846000"/>
            <a:ext cx="11113200" cy="648000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61765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криншоты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B1495792-9789-76BB-6ACE-41BAF55B4C8E}"/>
              </a:ext>
            </a:extLst>
          </p:cNvPr>
          <p:cNvGrpSpPr/>
          <p:nvPr userDrawn="1"/>
        </p:nvGrpSpPr>
        <p:grpSpPr>
          <a:xfrm>
            <a:off x="496253" y="2186132"/>
            <a:ext cx="6642302" cy="4227767"/>
            <a:chOff x="496253" y="2186132"/>
            <a:chExt cx="6642302" cy="4227767"/>
          </a:xfrm>
        </p:grpSpPr>
        <p:pic>
          <p:nvPicPr>
            <p:cNvPr id="6" name="Picture 5" descr="A close-up of a computer&#10;&#10;Description automatically generated">
              <a:extLst>
                <a:ext uri="{FF2B5EF4-FFF2-40B4-BE49-F238E27FC236}">
                  <a16:creationId xmlns:a16="http://schemas.microsoft.com/office/drawing/2014/main" id="{A421C1E8-79CD-D405-C8F4-C878DE4EE5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253" y="2186132"/>
              <a:ext cx="6642302" cy="4227767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3B4B1D7-6427-37B5-0DB9-3E4A7A483CDA}"/>
                </a:ext>
              </a:extLst>
            </p:cNvPr>
            <p:cNvSpPr/>
            <p:nvPr/>
          </p:nvSpPr>
          <p:spPr>
            <a:xfrm>
              <a:off x="1333404" y="2682240"/>
              <a:ext cx="4968000" cy="324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5BB9DB-0310-9B11-A669-905BBC9AB626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503903" y="6356350"/>
            <a:ext cx="2743200" cy="365125"/>
          </a:xfrm>
        </p:spPr>
        <p:txBody>
          <a:bodyPr vert="horz" lIns="91440" tIns="45720" rIns="91440" bIns="45720" rtlCol="0" anchor="ctr"/>
          <a:lstStyle>
            <a:lvl1pPr>
              <a:defRPr lang="ru-RU" smtClean="0"/>
            </a:lvl1pPr>
          </a:lstStyle>
          <a:p>
            <a:fld id="{89633FC2-6416-484F-B445-9CAE3A212806}" type="datetime1">
              <a:rPr lang="ru-RU" smtClean="0"/>
              <a:pPr/>
              <a:t>21.03.2024</a:t>
            </a:fld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47887B-E3DC-429C-9FC9-F367D61ADA7B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8979411" y="6356350"/>
            <a:ext cx="2743200" cy="365125"/>
          </a:xfrm>
        </p:spPr>
        <p:txBody>
          <a:bodyPr/>
          <a:lstStyle/>
          <a:p>
            <a:fld id="{1D41C7BD-C484-49EB-A7F4-79A7D48E10F6}" type="slidenum">
              <a:rPr lang="ru-RU" smtClean="0"/>
              <a:t>‹#›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DE0D1B-33BE-EDD7-B4EF-DF0C010AC093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91456" y="414033"/>
            <a:ext cx="3463123" cy="230400"/>
          </a:xfrm>
        </p:spPr>
        <p:txBody>
          <a:bodyPr/>
          <a:lstStyle>
            <a:lvl1pPr algn="l">
              <a:defRPr sz="1000" spc="5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DEC3C7D-BAC5-B461-3FFA-C96CD7503E9F}"/>
              </a:ext>
            </a:extLst>
          </p:cNvPr>
          <p:cNvGrpSpPr/>
          <p:nvPr userDrawn="1"/>
        </p:nvGrpSpPr>
        <p:grpSpPr>
          <a:xfrm>
            <a:off x="10722827" y="456942"/>
            <a:ext cx="883637" cy="144583"/>
            <a:chOff x="10354404" y="1153536"/>
            <a:chExt cx="2080616" cy="340437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15D12EE-F542-E84C-FA6D-7B3D38D5B823}"/>
                </a:ext>
              </a:extLst>
            </p:cNvPr>
            <p:cNvSpPr/>
            <p:nvPr/>
          </p:nvSpPr>
          <p:spPr>
            <a:xfrm>
              <a:off x="10477754" y="1153536"/>
              <a:ext cx="299331" cy="115932"/>
            </a:xfrm>
            <a:custGeom>
              <a:avLst/>
              <a:gdLst>
                <a:gd name="connsiteX0" fmla="*/ 299331 w 299331"/>
                <a:gd name="connsiteY0" fmla="*/ 0 h 115932"/>
                <a:gd name="connsiteX1" fmla="*/ 0 w 299331"/>
                <a:gd name="connsiteY1" fmla="*/ 0 h 115932"/>
                <a:gd name="connsiteX2" fmla="*/ 0 w 299331"/>
                <a:gd name="connsiteY2" fmla="*/ 115933 h 115932"/>
                <a:gd name="connsiteX3" fmla="*/ 299331 w 299331"/>
                <a:gd name="connsiteY3" fmla="*/ 115933 h 115932"/>
                <a:gd name="connsiteX4" fmla="*/ 299331 w 299331"/>
                <a:gd name="connsiteY4" fmla="*/ 0 h 115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9331" h="115932">
                  <a:moveTo>
                    <a:pt x="299331" y="0"/>
                  </a:moveTo>
                  <a:lnTo>
                    <a:pt x="0" y="0"/>
                  </a:lnTo>
                  <a:lnTo>
                    <a:pt x="0" y="115933"/>
                  </a:lnTo>
                  <a:lnTo>
                    <a:pt x="299331" y="115933"/>
                  </a:lnTo>
                  <a:lnTo>
                    <a:pt x="299331" y="0"/>
                  </a:lnTo>
                  <a:close/>
                </a:path>
              </a:pathLst>
            </a:custGeom>
            <a:gradFill>
              <a:gsLst>
                <a:gs pos="0">
                  <a:srgbClr val="00F0FF"/>
                </a:gs>
                <a:gs pos="50000">
                  <a:srgbClr val="00BAFF"/>
                </a:gs>
                <a:gs pos="100000">
                  <a:srgbClr val="0184FF"/>
                </a:gs>
              </a:gsLst>
              <a:lin ang="1028483" scaled="1"/>
            </a:gra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5238159-05D4-B227-411C-213F41108E00}"/>
                </a:ext>
              </a:extLst>
            </p:cNvPr>
            <p:cNvSpPr/>
            <p:nvPr/>
          </p:nvSpPr>
          <p:spPr>
            <a:xfrm>
              <a:off x="10354404" y="1153536"/>
              <a:ext cx="123367" cy="336507"/>
            </a:xfrm>
            <a:custGeom>
              <a:avLst/>
              <a:gdLst>
                <a:gd name="connsiteX0" fmla="*/ 0 w 123367"/>
                <a:gd name="connsiteY0" fmla="*/ 336508 h 336507"/>
                <a:gd name="connsiteX1" fmla="*/ 0 w 123367"/>
                <a:gd name="connsiteY1" fmla="*/ 116208 h 336507"/>
                <a:gd name="connsiteX2" fmla="*/ 123368 w 123367"/>
                <a:gd name="connsiteY2" fmla="*/ 0 h 336507"/>
                <a:gd name="connsiteX3" fmla="*/ 123368 w 123367"/>
                <a:gd name="connsiteY3" fmla="*/ 336508 h 336507"/>
                <a:gd name="connsiteX4" fmla="*/ 0 w 123367"/>
                <a:gd name="connsiteY4" fmla="*/ 336508 h 336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367" h="336507">
                  <a:moveTo>
                    <a:pt x="0" y="336508"/>
                  </a:moveTo>
                  <a:lnTo>
                    <a:pt x="0" y="116208"/>
                  </a:lnTo>
                  <a:lnTo>
                    <a:pt x="123368" y="0"/>
                  </a:lnTo>
                  <a:lnTo>
                    <a:pt x="123368" y="336508"/>
                  </a:lnTo>
                  <a:lnTo>
                    <a:pt x="0" y="336508"/>
                  </a:lnTo>
                  <a:close/>
                </a:path>
              </a:pathLst>
            </a:custGeom>
            <a:gradFill>
              <a:gsLst>
                <a:gs pos="0">
                  <a:srgbClr val="0184FF"/>
                </a:gs>
                <a:gs pos="50000">
                  <a:srgbClr val="1897F9"/>
                </a:gs>
                <a:gs pos="100000">
                  <a:srgbClr val="2FAAF4"/>
                </a:gs>
              </a:gsLst>
              <a:lin ang="16200000" scaled="1"/>
            </a:gra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1ACB654-2DF1-B6CA-F450-E44BDD09C0B1}"/>
                </a:ext>
              </a:extLst>
            </p:cNvPr>
            <p:cNvSpPr/>
            <p:nvPr/>
          </p:nvSpPr>
          <p:spPr>
            <a:xfrm>
              <a:off x="10777132" y="1153536"/>
              <a:ext cx="123644" cy="336507"/>
            </a:xfrm>
            <a:custGeom>
              <a:avLst/>
              <a:gdLst>
                <a:gd name="connsiteX0" fmla="*/ 123644 w 123644"/>
                <a:gd name="connsiteY0" fmla="*/ 336508 h 336507"/>
                <a:gd name="connsiteX1" fmla="*/ 123644 w 123644"/>
                <a:gd name="connsiteY1" fmla="*/ 116208 h 336507"/>
                <a:gd name="connsiteX2" fmla="*/ 0 w 123644"/>
                <a:gd name="connsiteY2" fmla="*/ 0 h 336507"/>
                <a:gd name="connsiteX3" fmla="*/ 0 w 123644"/>
                <a:gd name="connsiteY3" fmla="*/ 336508 h 336507"/>
                <a:gd name="connsiteX4" fmla="*/ 123644 w 123644"/>
                <a:gd name="connsiteY4" fmla="*/ 336508 h 336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644" h="336507">
                  <a:moveTo>
                    <a:pt x="123644" y="336508"/>
                  </a:moveTo>
                  <a:lnTo>
                    <a:pt x="123644" y="116208"/>
                  </a:lnTo>
                  <a:lnTo>
                    <a:pt x="0" y="0"/>
                  </a:lnTo>
                  <a:lnTo>
                    <a:pt x="0" y="336508"/>
                  </a:lnTo>
                  <a:lnTo>
                    <a:pt x="123644" y="336508"/>
                  </a:lnTo>
                  <a:close/>
                </a:path>
              </a:pathLst>
            </a:custGeom>
            <a:gradFill>
              <a:gsLst>
                <a:gs pos="17000">
                  <a:srgbClr val="0184FF"/>
                </a:gs>
                <a:gs pos="91000">
                  <a:srgbClr val="04BBE4"/>
                </a:gs>
              </a:gsLst>
              <a:lin ang="16200000" scaled="1"/>
            </a:gra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45E08CD-420F-8387-5272-395150BE4D49}"/>
                </a:ext>
              </a:extLst>
            </p:cNvPr>
            <p:cNvSpPr/>
            <p:nvPr/>
          </p:nvSpPr>
          <p:spPr>
            <a:xfrm>
              <a:off x="11030427" y="1268756"/>
              <a:ext cx="214225" cy="219438"/>
            </a:xfrm>
            <a:custGeom>
              <a:avLst/>
              <a:gdLst>
                <a:gd name="connsiteX0" fmla="*/ 0 w 214225"/>
                <a:gd name="connsiteY0" fmla="*/ 0 h 219438"/>
                <a:gd name="connsiteX1" fmla="*/ 214226 w 214225"/>
                <a:gd name="connsiteY1" fmla="*/ 0 h 219438"/>
                <a:gd name="connsiteX2" fmla="*/ 214226 w 214225"/>
                <a:gd name="connsiteY2" fmla="*/ 219438 h 219438"/>
                <a:gd name="connsiteX3" fmla="*/ 152788 w 214225"/>
                <a:gd name="connsiteY3" fmla="*/ 219438 h 219438"/>
                <a:gd name="connsiteX4" fmla="*/ 152788 w 214225"/>
                <a:gd name="connsiteY4" fmla="*/ 57328 h 219438"/>
                <a:gd name="connsiteX5" fmla="*/ 61718 w 214225"/>
                <a:gd name="connsiteY5" fmla="*/ 57328 h 219438"/>
                <a:gd name="connsiteX6" fmla="*/ 61718 w 214225"/>
                <a:gd name="connsiteY6" fmla="*/ 219438 h 219438"/>
                <a:gd name="connsiteX7" fmla="*/ 275 w 214225"/>
                <a:gd name="connsiteY7" fmla="*/ 219438 h 219438"/>
                <a:gd name="connsiteX8" fmla="*/ 275 w 214225"/>
                <a:gd name="connsiteY8" fmla="*/ 0 h 219438"/>
                <a:gd name="connsiteX9" fmla="*/ 0 w 214225"/>
                <a:gd name="connsiteY9" fmla="*/ 0 h 21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225" h="219438">
                  <a:moveTo>
                    <a:pt x="0" y="0"/>
                  </a:moveTo>
                  <a:lnTo>
                    <a:pt x="214226" y="0"/>
                  </a:lnTo>
                  <a:lnTo>
                    <a:pt x="214226" y="219438"/>
                  </a:lnTo>
                  <a:lnTo>
                    <a:pt x="152788" y="219438"/>
                  </a:lnTo>
                  <a:lnTo>
                    <a:pt x="152788" y="57328"/>
                  </a:lnTo>
                  <a:lnTo>
                    <a:pt x="61718" y="57328"/>
                  </a:lnTo>
                  <a:lnTo>
                    <a:pt x="61718" y="219438"/>
                  </a:lnTo>
                  <a:lnTo>
                    <a:pt x="275" y="219438"/>
                  </a:lnTo>
                  <a:lnTo>
                    <a:pt x="2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CCC0EC3-1198-4801-4CE8-959AD0A959D5}"/>
                </a:ext>
              </a:extLst>
            </p:cNvPr>
            <p:cNvSpPr/>
            <p:nvPr/>
          </p:nvSpPr>
          <p:spPr>
            <a:xfrm>
              <a:off x="11276714" y="1262999"/>
              <a:ext cx="239461" cy="230974"/>
            </a:xfrm>
            <a:custGeom>
              <a:avLst/>
              <a:gdLst>
                <a:gd name="connsiteX0" fmla="*/ 178018 w 239461"/>
                <a:gd name="connsiteY0" fmla="*/ 5760 h 230974"/>
                <a:gd name="connsiteX1" fmla="*/ 239461 w 239461"/>
                <a:gd name="connsiteY1" fmla="*/ 5760 h 230974"/>
                <a:gd name="connsiteX2" fmla="*/ 239461 w 239461"/>
                <a:gd name="connsiteY2" fmla="*/ 225199 h 230974"/>
                <a:gd name="connsiteX3" fmla="*/ 178018 w 239461"/>
                <a:gd name="connsiteY3" fmla="*/ 225199 h 230974"/>
                <a:gd name="connsiteX4" fmla="*/ 178018 w 239461"/>
                <a:gd name="connsiteY4" fmla="*/ 193654 h 230974"/>
                <a:gd name="connsiteX5" fmla="*/ 146475 w 239461"/>
                <a:gd name="connsiteY5" fmla="*/ 221359 h 230974"/>
                <a:gd name="connsiteX6" fmla="*/ 105602 w 239461"/>
                <a:gd name="connsiteY6" fmla="*/ 230959 h 230974"/>
                <a:gd name="connsiteX7" fmla="*/ 0 w 239461"/>
                <a:gd name="connsiteY7" fmla="*/ 116028 h 230974"/>
                <a:gd name="connsiteX8" fmla="*/ 106975 w 239461"/>
                <a:gd name="connsiteY8" fmla="*/ 0 h 230974"/>
                <a:gd name="connsiteX9" fmla="*/ 178018 w 239461"/>
                <a:gd name="connsiteY9" fmla="*/ 34836 h 230974"/>
                <a:gd name="connsiteX10" fmla="*/ 178018 w 239461"/>
                <a:gd name="connsiteY10" fmla="*/ 5760 h 230974"/>
                <a:gd name="connsiteX11" fmla="*/ 176100 w 239461"/>
                <a:gd name="connsiteY11" fmla="*/ 115754 h 230974"/>
                <a:gd name="connsiteX12" fmla="*/ 171985 w 239461"/>
                <a:gd name="connsiteY12" fmla="*/ 93536 h 230974"/>
                <a:gd name="connsiteX13" fmla="*/ 159639 w 239461"/>
                <a:gd name="connsiteY13" fmla="*/ 74609 h 230974"/>
                <a:gd name="connsiteX14" fmla="*/ 140985 w 239461"/>
                <a:gd name="connsiteY14" fmla="*/ 61991 h 230974"/>
                <a:gd name="connsiteX15" fmla="*/ 119047 w 239461"/>
                <a:gd name="connsiteY15" fmla="*/ 57328 h 230974"/>
                <a:gd name="connsiteX16" fmla="*/ 79273 w 239461"/>
                <a:gd name="connsiteY16" fmla="*/ 75158 h 230974"/>
                <a:gd name="connsiteX17" fmla="*/ 63086 w 239461"/>
                <a:gd name="connsiteY17" fmla="*/ 115754 h 230974"/>
                <a:gd name="connsiteX18" fmla="*/ 79548 w 239461"/>
                <a:gd name="connsiteY18" fmla="*/ 156076 h 230974"/>
                <a:gd name="connsiteX19" fmla="*/ 119590 w 239461"/>
                <a:gd name="connsiteY19" fmla="*/ 173631 h 230974"/>
                <a:gd name="connsiteX20" fmla="*/ 159914 w 239461"/>
                <a:gd name="connsiteY20" fmla="*/ 156350 h 230974"/>
                <a:gd name="connsiteX21" fmla="*/ 176100 w 239461"/>
                <a:gd name="connsiteY21" fmla="*/ 115754 h 230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39461" h="230974">
                  <a:moveTo>
                    <a:pt x="178018" y="5760"/>
                  </a:moveTo>
                  <a:lnTo>
                    <a:pt x="239461" y="5760"/>
                  </a:lnTo>
                  <a:lnTo>
                    <a:pt x="239461" y="225199"/>
                  </a:lnTo>
                  <a:lnTo>
                    <a:pt x="178018" y="225199"/>
                  </a:lnTo>
                  <a:lnTo>
                    <a:pt x="178018" y="193654"/>
                  </a:lnTo>
                  <a:cubicBezTo>
                    <a:pt x="169787" y="205175"/>
                    <a:pt x="159089" y="214775"/>
                    <a:pt x="146475" y="221359"/>
                  </a:cubicBezTo>
                  <a:cubicBezTo>
                    <a:pt x="133854" y="227941"/>
                    <a:pt x="119865" y="231233"/>
                    <a:pt x="105602" y="230959"/>
                  </a:cubicBezTo>
                  <a:cubicBezTo>
                    <a:pt x="44982" y="230959"/>
                    <a:pt x="0" y="184054"/>
                    <a:pt x="0" y="116028"/>
                  </a:cubicBezTo>
                  <a:cubicBezTo>
                    <a:pt x="0" y="48276"/>
                    <a:pt x="44158" y="0"/>
                    <a:pt x="106975" y="0"/>
                  </a:cubicBezTo>
                  <a:cubicBezTo>
                    <a:pt x="135227" y="0"/>
                    <a:pt x="163479" y="12344"/>
                    <a:pt x="178018" y="34836"/>
                  </a:cubicBezTo>
                  <a:lnTo>
                    <a:pt x="178018" y="5760"/>
                  </a:lnTo>
                  <a:close/>
                  <a:moveTo>
                    <a:pt x="176100" y="115754"/>
                  </a:moveTo>
                  <a:cubicBezTo>
                    <a:pt x="176100" y="108073"/>
                    <a:pt x="174727" y="100668"/>
                    <a:pt x="171985" y="93536"/>
                  </a:cubicBezTo>
                  <a:cubicBezTo>
                    <a:pt x="169243" y="86404"/>
                    <a:pt x="164853" y="80095"/>
                    <a:pt x="159639" y="74609"/>
                  </a:cubicBezTo>
                  <a:cubicBezTo>
                    <a:pt x="154431" y="69123"/>
                    <a:pt x="148117" y="65009"/>
                    <a:pt x="140985" y="61991"/>
                  </a:cubicBezTo>
                  <a:cubicBezTo>
                    <a:pt x="134128" y="58974"/>
                    <a:pt x="126447" y="57603"/>
                    <a:pt x="119047" y="57328"/>
                  </a:cubicBezTo>
                  <a:cubicBezTo>
                    <a:pt x="103959" y="57877"/>
                    <a:pt x="89696" y="64186"/>
                    <a:pt x="79273" y="75158"/>
                  </a:cubicBezTo>
                  <a:cubicBezTo>
                    <a:pt x="68850" y="86130"/>
                    <a:pt x="63086" y="100668"/>
                    <a:pt x="63086" y="115754"/>
                  </a:cubicBezTo>
                  <a:cubicBezTo>
                    <a:pt x="63086" y="130840"/>
                    <a:pt x="69119" y="145378"/>
                    <a:pt x="79548" y="156076"/>
                  </a:cubicBezTo>
                  <a:cubicBezTo>
                    <a:pt x="89970" y="166773"/>
                    <a:pt x="104509" y="173082"/>
                    <a:pt x="119590" y="173631"/>
                  </a:cubicBezTo>
                  <a:cubicBezTo>
                    <a:pt x="134678" y="173357"/>
                    <a:pt x="149216" y="167047"/>
                    <a:pt x="159914" y="156350"/>
                  </a:cubicBezTo>
                  <a:cubicBezTo>
                    <a:pt x="170062" y="145378"/>
                    <a:pt x="176100" y="130840"/>
                    <a:pt x="176100" y="115754"/>
                  </a:cubicBez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CA9B4A4-2B45-0FBC-1622-07F680A52DDB}"/>
                </a:ext>
              </a:extLst>
            </p:cNvPr>
            <p:cNvSpPr/>
            <p:nvPr/>
          </p:nvSpPr>
          <p:spPr>
            <a:xfrm>
              <a:off x="11558734" y="1268756"/>
              <a:ext cx="217241" cy="219438"/>
            </a:xfrm>
            <a:custGeom>
              <a:avLst/>
              <a:gdLst>
                <a:gd name="connsiteX0" fmla="*/ 142084 w 217241"/>
                <a:gd name="connsiteY0" fmla="*/ 219438 h 219438"/>
                <a:gd name="connsiteX1" fmla="*/ 93262 w 217241"/>
                <a:gd name="connsiteY1" fmla="*/ 139618 h 219438"/>
                <a:gd name="connsiteX2" fmla="*/ 59520 w 217241"/>
                <a:gd name="connsiteY2" fmla="*/ 139618 h 219438"/>
                <a:gd name="connsiteX3" fmla="*/ 59520 w 217241"/>
                <a:gd name="connsiteY3" fmla="*/ 219438 h 219438"/>
                <a:gd name="connsiteX4" fmla="*/ 0 w 217241"/>
                <a:gd name="connsiteY4" fmla="*/ 219438 h 219438"/>
                <a:gd name="connsiteX5" fmla="*/ 0 w 217241"/>
                <a:gd name="connsiteY5" fmla="*/ 0 h 219438"/>
                <a:gd name="connsiteX6" fmla="*/ 59520 w 217241"/>
                <a:gd name="connsiteY6" fmla="*/ 0 h 219438"/>
                <a:gd name="connsiteX7" fmla="*/ 59520 w 217241"/>
                <a:gd name="connsiteY7" fmla="*/ 87227 h 219438"/>
                <a:gd name="connsiteX8" fmla="*/ 91338 w 217241"/>
                <a:gd name="connsiteY8" fmla="*/ 87227 h 219438"/>
                <a:gd name="connsiteX9" fmla="*/ 141535 w 217241"/>
                <a:gd name="connsiteY9" fmla="*/ 274 h 219438"/>
                <a:gd name="connsiteX10" fmla="*/ 209286 w 217241"/>
                <a:gd name="connsiteY10" fmla="*/ 274 h 219438"/>
                <a:gd name="connsiteX11" fmla="*/ 144008 w 217241"/>
                <a:gd name="connsiteY11" fmla="*/ 108622 h 219438"/>
                <a:gd name="connsiteX12" fmla="*/ 217242 w 217241"/>
                <a:gd name="connsiteY12" fmla="*/ 219438 h 219438"/>
                <a:gd name="connsiteX13" fmla="*/ 142084 w 217241"/>
                <a:gd name="connsiteY13" fmla="*/ 219438 h 21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7241" h="219438">
                  <a:moveTo>
                    <a:pt x="142084" y="219438"/>
                  </a:moveTo>
                  <a:lnTo>
                    <a:pt x="93262" y="139618"/>
                  </a:lnTo>
                  <a:lnTo>
                    <a:pt x="59520" y="139618"/>
                  </a:lnTo>
                  <a:lnTo>
                    <a:pt x="59520" y="219438"/>
                  </a:lnTo>
                  <a:lnTo>
                    <a:pt x="0" y="219438"/>
                  </a:lnTo>
                  <a:lnTo>
                    <a:pt x="0" y="0"/>
                  </a:lnTo>
                  <a:lnTo>
                    <a:pt x="59520" y="0"/>
                  </a:lnTo>
                  <a:lnTo>
                    <a:pt x="59520" y="87227"/>
                  </a:lnTo>
                  <a:lnTo>
                    <a:pt x="91338" y="87227"/>
                  </a:lnTo>
                  <a:lnTo>
                    <a:pt x="141535" y="274"/>
                  </a:lnTo>
                  <a:lnTo>
                    <a:pt x="209286" y="274"/>
                  </a:lnTo>
                  <a:lnTo>
                    <a:pt x="144008" y="108622"/>
                  </a:lnTo>
                  <a:lnTo>
                    <a:pt x="217242" y="219438"/>
                  </a:lnTo>
                  <a:lnTo>
                    <a:pt x="142084" y="219438"/>
                  </a:ln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1A4E2DC-66F9-03C0-0DCC-92EBB2A3A015}"/>
                </a:ext>
              </a:extLst>
            </p:cNvPr>
            <p:cNvSpPr/>
            <p:nvPr/>
          </p:nvSpPr>
          <p:spPr>
            <a:xfrm>
              <a:off x="11771598" y="1263548"/>
              <a:ext cx="230753" cy="230410"/>
            </a:xfrm>
            <a:custGeom>
              <a:avLst/>
              <a:gdLst>
                <a:gd name="connsiteX0" fmla="*/ 229588 w 230753"/>
                <a:gd name="connsiteY0" fmla="*/ 134955 h 230410"/>
                <a:gd name="connsiteX1" fmla="*/ 64735 w 230753"/>
                <a:gd name="connsiteY1" fmla="*/ 134955 h 230410"/>
                <a:gd name="connsiteX2" fmla="*/ 120964 w 230753"/>
                <a:gd name="connsiteY2" fmla="*/ 175825 h 230410"/>
                <a:gd name="connsiteX3" fmla="*/ 152507 w 230753"/>
                <a:gd name="connsiteY3" fmla="*/ 168968 h 230410"/>
                <a:gd name="connsiteX4" fmla="*/ 178567 w 230753"/>
                <a:gd name="connsiteY4" fmla="*/ 150041 h 230410"/>
                <a:gd name="connsiteX5" fmla="*/ 214226 w 230753"/>
                <a:gd name="connsiteY5" fmla="*/ 186248 h 230410"/>
                <a:gd name="connsiteX6" fmla="*/ 117123 w 230753"/>
                <a:gd name="connsiteY6" fmla="*/ 230410 h 230410"/>
                <a:gd name="connsiteX7" fmla="*/ 0 w 230753"/>
                <a:gd name="connsiteY7" fmla="*/ 115479 h 230410"/>
                <a:gd name="connsiteX8" fmla="*/ 116574 w 230753"/>
                <a:gd name="connsiteY8" fmla="*/ 0 h 230410"/>
                <a:gd name="connsiteX9" fmla="*/ 230681 w 230753"/>
                <a:gd name="connsiteY9" fmla="*/ 111913 h 230410"/>
                <a:gd name="connsiteX10" fmla="*/ 229588 w 230753"/>
                <a:gd name="connsiteY10" fmla="*/ 134955 h 230410"/>
                <a:gd name="connsiteX11" fmla="*/ 168969 w 230753"/>
                <a:gd name="connsiteY11" fmla="*/ 94907 h 230410"/>
                <a:gd name="connsiteX12" fmla="*/ 118223 w 230753"/>
                <a:gd name="connsiteY12" fmla="*/ 52665 h 230410"/>
                <a:gd name="connsiteX13" fmla="*/ 64735 w 230753"/>
                <a:gd name="connsiteY13" fmla="*/ 94907 h 230410"/>
                <a:gd name="connsiteX14" fmla="*/ 168969 w 230753"/>
                <a:gd name="connsiteY14" fmla="*/ 94907 h 230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0753" h="230410">
                  <a:moveTo>
                    <a:pt x="229588" y="134955"/>
                  </a:moveTo>
                  <a:lnTo>
                    <a:pt x="64735" y="134955"/>
                  </a:lnTo>
                  <a:cubicBezTo>
                    <a:pt x="71317" y="160739"/>
                    <a:pt x="92163" y="175825"/>
                    <a:pt x="120964" y="175825"/>
                  </a:cubicBezTo>
                  <a:cubicBezTo>
                    <a:pt x="131936" y="175825"/>
                    <a:pt x="142634" y="173356"/>
                    <a:pt x="152507" y="168968"/>
                  </a:cubicBezTo>
                  <a:cubicBezTo>
                    <a:pt x="162387" y="164579"/>
                    <a:pt x="171435" y="157996"/>
                    <a:pt x="178567" y="150041"/>
                  </a:cubicBezTo>
                  <a:lnTo>
                    <a:pt x="214226" y="186248"/>
                  </a:lnTo>
                  <a:cubicBezTo>
                    <a:pt x="193655" y="213952"/>
                    <a:pt x="155523" y="230410"/>
                    <a:pt x="117123" y="230410"/>
                  </a:cubicBezTo>
                  <a:cubicBezTo>
                    <a:pt x="49372" y="230410"/>
                    <a:pt x="0" y="182957"/>
                    <a:pt x="0" y="115479"/>
                  </a:cubicBezTo>
                  <a:cubicBezTo>
                    <a:pt x="0" y="44436"/>
                    <a:pt x="54037" y="0"/>
                    <a:pt x="116574" y="0"/>
                  </a:cubicBezTo>
                  <a:cubicBezTo>
                    <a:pt x="179117" y="0"/>
                    <a:pt x="230681" y="44711"/>
                    <a:pt x="230681" y="111913"/>
                  </a:cubicBezTo>
                  <a:cubicBezTo>
                    <a:pt x="230956" y="117399"/>
                    <a:pt x="230412" y="125080"/>
                    <a:pt x="229588" y="134955"/>
                  </a:cubicBezTo>
                  <a:close/>
                  <a:moveTo>
                    <a:pt x="168969" y="94907"/>
                  </a:moveTo>
                  <a:cubicBezTo>
                    <a:pt x="167045" y="69123"/>
                    <a:pt x="145925" y="52665"/>
                    <a:pt x="118223" y="52665"/>
                  </a:cubicBezTo>
                  <a:cubicBezTo>
                    <a:pt x="92712" y="52665"/>
                    <a:pt x="71317" y="65283"/>
                    <a:pt x="64735" y="94907"/>
                  </a:cubicBezTo>
                  <a:lnTo>
                    <a:pt x="168969" y="94907"/>
                  </a:ln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ACA7829-53EB-DC59-A9D7-B6E6D8756E5C}"/>
                </a:ext>
              </a:extLst>
            </p:cNvPr>
            <p:cNvSpPr/>
            <p:nvPr/>
          </p:nvSpPr>
          <p:spPr>
            <a:xfrm>
              <a:off x="12015993" y="1268756"/>
              <a:ext cx="198038" cy="219438"/>
            </a:xfrm>
            <a:custGeom>
              <a:avLst/>
              <a:gdLst>
                <a:gd name="connsiteX0" fmla="*/ 198039 w 198038"/>
                <a:gd name="connsiteY0" fmla="*/ 0 h 219438"/>
                <a:gd name="connsiteX1" fmla="*/ 198039 w 198038"/>
                <a:gd name="connsiteY1" fmla="*/ 57328 h 219438"/>
                <a:gd name="connsiteX2" fmla="*/ 130013 w 198038"/>
                <a:gd name="connsiteY2" fmla="*/ 57328 h 219438"/>
                <a:gd name="connsiteX3" fmla="*/ 130013 w 198038"/>
                <a:gd name="connsiteY3" fmla="*/ 219438 h 219438"/>
                <a:gd name="connsiteX4" fmla="*/ 68026 w 198038"/>
                <a:gd name="connsiteY4" fmla="*/ 219438 h 219438"/>
                <a:gd name="connsiteX5" fmla="*/ 68026 w 198038"/>
                <a:gd name="connsiteY5" fmla="*/ 57328 h 219438"/>
                <a:gd name="connsiteX6" fmla="*/ 0 w 198038"/>
                <a:gd name="connsiteY6" fmla="*/ 57328 h 219438"/>
                <a:gd name="connsiteX7" fmla="*/ 0 w 198038"/>
                <a:gd name="connsiteY7" fmla="*/ 0 h 219438"/>
                <a:gd name="connsiteX8" fmla="*/ 198039 w 198038"/>
                <a:gd name="connsiteY8" fmla="*/ 0 h 21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8038" h="219438">
                  <a:moveTo>
                    <a:pt x="198039" y="0"/>
                  </a:moveTo>
                  <a:lnTo>
                    <a:pt x="198039" y="57328"/>
                  </a:lnTo>
                  <a:lnTo>
                    <a:pt x="130013" y="57328"/>
                  </a:lnTo>
                  <a:lnTo>
                    <a:pt x="130013" y="219438"/>
                  </a:lnTo>
                  <a:lnTo>
                    <a:pt x="68026" y="219438"/>
                  </a:lnTo>
                  <a:lnTo>
                    <a:pt x="68026" y="57328"/>
                  </a:lnTo>
                  <a:lnTo>
                    <a:pt x="0" y="57328"/>
                  </a:lnTo>
                  <a:lnTo>
                    <a:pt x="0" y="0"/>
                  </a:lnTo>
                  <a:lnTo>
                    <a:pt x="198039" y="0"/>
                  </a:ln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054184F-7F7F-D8C5-5237-45E1BE4B5964}"/>
                </a:ext>
              </a:extLst>
            </p:cNvPr>
            <p:cNvSpPr/>
            <p:nvPr/>
          </p:nvSpPr>
          <p:spPr>
            <a:xfrm>
              <a:off x="12331430" y="1207204"/>
              <a:ext cx="55467" cy="61426"/>
            </a:xfrm>
            <a:custGeom>
              <a:avLst/>
              <a:gdLst>
                <a:gd name="connsiteX0" fmla="*/ 40111 w 55467"/>
                <a:gd name="connsiteY0" fmla="*/ 61426 h 61426"/>
                <a:gd name="connsiteX1" fmla="*/ 27509 w 55467"/>
                <a:gd name="connsiteY1" fmla="*/ 40340 h 61426"/>
                <a:gd name="connsiteX2" fmla="*/ 15131 w 55467"/>
                <a:gd name="connsiteY2" fmla="*/ 61426 h 61426"/>
                <a:gd name="connsiteX3" fmla="*/ 231 w 55467"/>
                <a:gd name="connsiteY3" fmla="*/ 61426 h 61426"/>
                <a:gd name="connsiteX4" fmla="*/ 19484 w 55467"/>
                <a:gd name="connsiteY4" fmla="*/ 29567 h 61426"/>
                <a:gd name="connsiteX5" fmla="*/ 0 w 55467"/>
                <a:gd name="connsiteY5" fmla="*/ 0 h 61426"/>
                <a:gd name="connsiteX6" fmla="*/ 15587 w 55467"/>
                <a:gd name="connsiteY6" fmla="*/ 0 h 61426"/>
                <a:gd name="connsiteX7" fmla="*/ 28196 w 55467"/>
                <a:gd name="connsiteY7" fmla="*/ 19711 h 61426"/>
                <a:gd name="connsiteX8" fmla="*/ 40111 w 55467"/>
                <a:gd name="connsiteY8" fmla="*/ 0 h 61426"/>
                <a:gd name="connsiteX9" fmla="*/ 55011 w 55467"/>
                <a:gd name="connsiteY9" fmla="*/ 0 h 61426"/>
                <a:gd name="connsiteX10" fmla="*/ 35758 w 55467"/>
                <a:gd name="connsiteY10" fmla="*/ 30484 h 61426"/>
                <a:gd name="connsiteX11" fmla="*/ 55467 w 55467"/>
                <a:gd name="connsiteY11" fmla="*/ 61426 h 61426"/>
                <a:gd name="connsiteX12" fmla="*/ 40111 w 55467"/>
                <a:gd name="connsiteY12" fmla="*/ 61426 h 61426"/>
                <a:gd name="connsiteX13" fmla="*/ 40111 w 55467"/>
                <a:gd name="connsiteY13" fmla="*/ 61426 h 61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467" h="61426">
                  <a:moveTo>
                    <a:pt x="40111" y="61426"/>
                  </a:moveTo>
                  <a:lnTo>
                    <a:pt x="27509" y="40340"/>
                  </a:lnTo>
                  <a:lnTo>
                    <a:pt x="15131" y="61426"/>
                  </a:lnTo>
                  <a:lnTo>
                    <a:pt x="231" y="61426"/>
                  </a:lnTo>
                  <a:lnTo>
                    <a:pt x="19484" y="29567"/>
                  </a:lnTo>
                  <a:lnTo>
                    <a:pt x="0" y="0"/>
                  </a:lnTo>
                  <a:lnTo>
                    <a:pt x="15587" y="0"/>
                  </a:lnTo>
                  <a:lnTo>
                    <a:pt x="28196" y="19711"/>
                  </a:lnTo>
                  <a:lnTo>
                    <a:pt x="40111" y="0"/>
                  </a:lnTo>
                  <a:lnTo>
                    <a:pt x="55011" y="0"/>
                  </a:lnTo>
                  <a:lnTo>
                    <a:pt x="35758" y="30484"/>
                  </a:lnTo>
                  <a:lnTo>
                    <a:pt x="55467" y="61426"/>
                  </a:lnTo>
                  <a:lnTo>
                    <a:pt x="40111" y="61426"/>
                  </a:lnTo>
                  <a:lnTo>
                    <a:pt x="40111" y="61426"/>
                  </a:ln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DC46D36-B137-13B8-246B-F6EB18E0351E}"/>
                </a:ext>
              </a:extLst>
            </p:cNvPr>
            <p:cNvSpPr/>
            <p:nvPr/>
          </p:nvSpPr>
          <p:spPr>
            <a:xfrm>
              <a:off x="12388721" y="1207204"/>
              <a:ext cx="46299" cy="62572"/>
            </a:xfrm>
            <a:custGeom>
              <a:avLst/>
              <a:gdLst>
                <a:gd name="connsiteX0" fmla="*/ 46300 w 46299"/>
                <a:gd name="connsiteY0" fmla="*/ 40569 h 62572"/>
                <a:gd name="connsiteX1" fmla="*/ 22694 w 46299"/>
                <a:gd name="connsiteY1" fmla="*/ 62573 h 62572"/>
                <a:gd name="connsiteX2" fmla="*/ 0 w 46299"/>
                <a:gd name="connsiteY2" fmla="*/ 41944 h 62572"/>
                <a:gd name="connsiteX3" fmla="*/ 12609 w 46299"/>
                <a:gd name="connsiteY3" fmla="*/ 41944 h 62572"/>
                <a:gd name="connsiteX4" fmla="*/ 23837 w 46299"/>
                <a:gd name="connsiteY4" fmla="*/ 50654 h 62572"/>
                <a:gd name="connsiteX5" fmla="*/ 33467 w 46299"/>
                <a:gd name="connsiteY5" fmla="*/ 40340 h 62572"/>
                <a:gd name="connsiteX6" fmla="*/ 22694 w 46299"/>
                <a:gd name="connsiteY6" fmla="*/ 30484 h 62572"/>
                <a:gd name="connsiteX7" fmla="*/ 12609 w 46299"/>
                <a:gd name="connsiteY7" fmla="*/ 35527 h 62572"/>
                <a:gd name="connsiteX8" fmla="*/ 462 w 46299"/>
                <a:gd name="connsiteY8" fmla="*/ 35527 h 62572"/>
                <a:gd name="connsiteX9" fmla="*/ 4584 w 46299"/>
                <a:gd name="connsiteY9" fmla="*/ 0 h 62572"/>
                <a:gd name="connsiteX10" fmla="*/ 44464 w 46299"/>
                <a:gd name="connsiteY10" fmla="*/ 0 h 62572"/>
                <a:gd name="connsiteX11" fmla="*/ 43090 w 46299"/>
                <a:gd name="connsiteY11" fmla="*/ 11918 h 62572"/>
                <a:gd name="connsiteX12" fmla="*/ 14438 w 46299"/>
                <a:gd name="connsiteY12" fmla="*/ 11918 h 62572"/>
                <a:gd name="connsiteX13" fmla="*/ 13295 w 46299"/>
                <a:gd name="connsiteY13" fmla="*/ 23608 h 62572"/>
                <a:gd name="connsiteX14" fmla="*/ 25442 w 46299"/>
                <a:gd name="connsiteY14" fmla="*/ 20170 h 62572"/>
                <a:gd name="connsiteX15" fmla="*/ 46300 w 46299"/>
                <a:gd name="connsiteY15" fmla="*/ 40569 h 62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299" h="62572">
                  <a:moveTo>
                    <a:pt x="46300" y="40569"/>
                  </a:moveTo>
                  <a:cubicBezTo>
                    <a:pt x="46300" y="54092"/>
                    <a:pt x="36214" y="62573"/>
                    <a:pt x="22694" y="62573"/>
                  </a:cubicBezTo>
                  <a:cubicBezTo>
                    <a:pt x="11004" y="62573"/>
                    <a:pt x="1149" y="56155"/>
                    <a:pt x="0" y="41944"/>
                  </a:cubicBezTo>
                  <a:lnTo>
                    <a:pt x="12609" y="41944"/>
                  </a:lnTo>
                  <a:cubicBezTo>
                    <a:pt x="13527" y="48133"/>
                    <a:pt x="18335" y="50654"/>
                    <a:pt x="23837" y="50654"/>
                  </a:cubicBezTo>
                  <a:cubicBezTo>
                    <a:pt x="30488" y="50654"/>
                    <a:pt x="33467" y="46070"/>
                    <a:pt x="33467" y="40340"/>
                  </a:cubicBezTo>
                  <a:cubicBezTo>
                    <a:pt x="33467" y="34380"/>
                    <a:pt x="28883" y="30484"/>
                    <a:pt x="22694" y="30484"/>
                  </a:cubicBezTo>
                  <a:cubicBezTo>
                    <a:pt x="17423" y="30484"/>
                    <a:pt x="14213" y="33005"/>
                    <a:pt x="12609" y="35527"/>
                  </a:cubicBezTo>
                  <a:lnTo>
                    <a:pt x="462" y="35527"/>
                  </a:lnTo>
                  <a:lnTo>
                    <a:pt x="4584" y="0"/>
                  </a:lnTo>
                  <a:lnTo>
                    <a:pt x="44464" y="0"/>
                  </a:lnTo>
                  <a:lnTo>
                    <a:pt x="43090" y="11918"/>
                  </a:lnTo>
                  <a:lnTo>
                    <a:pt x="14438" y="11918"/>
                  </a:lnTo>
                  <a:lnTo>
                    <a:pt x="13295" y="23608"/>
                  </a:lnTo>
                  <a:cubicBezTo>
                    <a:pt x="13295" y="23608"/>
                    <a:pt x="16274" y="20170"/>
                    <a:pt x="25442" y="20170"/>
                  </a:cubicBezTo>
                  <a:cubicBezTo>
                    <a:pt x="36676" y="20170"/>
                    <a:pt x="46300" y="27505"/>
                    <a:pt x="46300" y="40569"/>
                  </a:cubicBez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4165602-CE06-8DFD-D794-75AED37BF450}"/>
                </a:ext>
              </a:extLst>
            </p:cNvPr>
            <p:cNvSpPr/>
            <p:nvPr/>
          </p:nvSpPr>
          <p:spPr>
            <a:xfrm>
              <a:off x="12263579" y="1154714"/>
              <a:ext cx="126753" cy="113703"/>
            </a:xfrm>
            <a:custGeom>
              <a:avLst/>
              <a:gdLst>
                <a:gd name="connsiteX0" fmla="*/ 126753 w 126753"/>
                <a:gd name="connsiteY0" fmla="*/ 44924 h 113703"/>
                <a:gd name="connsiteX1" fmla="*/ 53862 w 126753"/>
                <a:gd name="connsiteY1" fmla="*/ 0 h 113703"/>
                <a:gd name="connsiteX2" fmla="*/ 0 w 126753"/>
                <a:gd name="connsiteY2" fmla="*/ 0 h 113703"/>
                <a:gd name="connsiteX3" fmla="*/ 7338 w 126753"/>
                <a:gd name="connsiteY3" fmla="*/ 49508 h 113703"/>
                <a:gd name="connsiteX4" fmla="*/ 60051 w 126753"/>
                <a:gd name="connsiteY4" fmla="*/ 113685 h 113703"/>
                <a:gd name="connsiteX5" fmla="*/ 61200 w 126753"/>
                <a:gd name="connsiteY5" fmla="*/ 112768 h 113703"/>
                <a:gd name="connsiteX6" fmla="*/ 60513 w 126753"/>
                <a:gd name="connsiteY6" fmla="*/ 111852 h 113703"/>
                <a:gd name="connsiteX7" fmla="*/ 33467 w 126753"/>
                <a:gd name="connsiteY7" fmla="*/ 46758 h 113703"/>
                <a:gd name="connsiteX8" fmla="*/ 30026 w 126753"/>
                <a:gd name="connsiteY8" fmla="*/ 24296 h 113703"/>
                <a:gd name="connsiteX9" fmla="*/ 60738 w 126753"/>
                <a:gd name="connsiteY9" fmla="*/ 24296 h 113703"/>
                <a:gd name="connsiteX10" fmla="*/ 124917 w 126753"/>
                <a:gd name="connsiteY10" fmla="*/ 45612 h 113703"/>
                <a:gd name="connsiteX11" fmla="*/ 125835 w 126753"/>
                <a:gd name="connsiteY11" fmla="*/ 46070 h 113703"/>
                <a:gd name="connsiteX12" fmla="*/ 126753 w 126753"/>
                <a:gd name="connsiteY12" fmla="*/ 45153 h 113703"/>
                <a:gd name="connsiteX13" fmla="*/ 126753 w 126753"/>
                <a:gd name="connsiteY13" fmla="*/ 44924 h 113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753" h="113703">
                  <a:moveTo>
                    <a:pt x="126753" y="44924"/>
                  </a:moveTo>
                  <a:cubicBezTo>
                    <a:pt x="119877" y="18566"/>
                    <a:pt x="98557" y="0"/>
                    <a:pt x="53862" y="0"/>
                  </a:cubicBezTo>
                  <a:lnTo>
                    <a:pt x="0" y="0"/>
                  </a:lnTo>
                  <a:lnTo>
                    <a:pt x="7338" y="49508"/>
                  </a:lnTo>
                  <a:cubicBezTo>
                    <a:pt x="12833" y="94203"/>
                    <a:pt x="29795" y="108414"/>
                    <a:pt x="60051" y="113685"/>
                  </a:cubicBezTo>
                  <a:cubicBezTo>
                    <a:pt x="60282" y="113685"/>
                    <a:pt x="61200" y="113914"/>
                    <a:pt x="61200" y="112768"/>
                  </a:cubicBezTo>
                  <a:cubicBezTo>
                    <a:pt x="61200" y="112310"/>
                    <a:pt x="60969" y="112081"/>
                    <a:pt x="60513" y="111852"/>
                  </a:cubicBezTo>
                  <a:cubicBezTo>
                    <a:pt x="40111" y="103371"/>
                    <a:pt x="37819" y="75179"/>
                    <a:pt x="33467" y="46758"/>
                  </a:cubicBezTo>
                  <a:lnTo>
                    <a:pt x="30026" y="24296"/>
                  </a:lnTo>
                  <a:lnTo>
                    <a:pt x="60738" y="24296"/>
                  </a:lnTo>
                  <a:cubicBezTo>
                    <a:pt x="89159" y="24296"/>
                    <a:pt x="110935" y="23837"/>
                    <a:pt x="124917" y="45612"/>
                  </a:cubicBezTo>
                  <a:cubicBezTo>
                    <a:pt x="125148" y="45841"/>
                    <a:pt x="125373" y="46070"/>
                    <a:pt x="125835" y="46070"/>
                  </a:cubicBezTo>
                  <a:cubicBezTo>
                    <a:pt x="126291" y="46070"/>
                    <a:pt x="126753" y="45612"/>
                    <a:pt x="126753" y="45153"/>
                  </a:cubicBezTo>
                  <a:cubicBezTo>
                    <a:pt x="126753" y="44924"/>
                    <a:pt x="126753" y="44924"/>
                    <a:pt x="126753" y="44924"/>
                  </a:cubicBezTo>
                  <a:close/>
                </a:path>
              </a:pathLst>
            </a:custGeom>
            <a:solidFill>
              <a:srgbClr val="5FAF2D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4656C46B-4D33-096A-44A7-B87914FFF0D9}"/>
              </a:ext>
            </a:extLst>
          </p:cNvPr>
          <p:cNvSpPr>
            <a:spLocks noGrp="1"/>
          </p:cNvSpPr>
          <p:nvPr userDrawn="1">
            <p:ph type="body" sz="half" idx="30"/>
          </p:nvPr>
        </p:nvSpPr>
        <p:spPr>
          <a:xfrm>
            <a:off x="7701281" y="2391658"/>
            <a:ext cx="3903344" cy="338554"/>
          </a:xfrm>
        </p:spPr>
        <p:txBody>
          <a:bodyPr vert="horz" wrap="square" lIns="91440" tIns="45720" rIns="91440" bIns="45720" rtlCol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lang="en-US" sz="1600" dirty="0"/>
            </a:lvl1pPr>
          </a:lstStyle>
          <a:p>
            <a:pPr lvl="0"/>
            <a:endParaRPr lang="en-US" dirty="0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673212EE-B539-F1BC-2589-4F9DA9962A5C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491425" y="1512158"/>
            <a:ext cx="11113200" cy="400110"/>
          </a:xfrm>
        </p:spPr>
        <p:txBody>
          <a:bodyPr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26" name="Picture Placeholder 21">
            <a:extLst>
              <a:ext uri="{FF2B5EF4-FFF2-40B4-BE49-F238E27FC236}">
                <a16:creationId xmlns:a16="http://schemas.microsoft.com/office/drawing/2014/main" id="{3988250A-7D47-A650-1519-BD13B3AEA254}"/>
              </a:ext>
            </a:extLst>
          </p:cNvPr>
          <p:cNvSpPr>
            <a:spLocks noGrp="1"/>
          </p:cNvSpPr>
          <p:nvPr userDrawn="1">
            <p:ph type="pic" sz="quarter" idx="26"/>
          </p:nvPr>
        </p:nvSpPr>
        <p:spPr>
          <a:xfrm>
            <a:off x="1333404" y="2682240"/>
            <a:ext cx="4968000" cy="3240000"/>
          </a:xfrm>
          <a:prstGeom prst="roundRect">
            <a:avLst>
              <a:gd name="adj" fmla="val 0"/>
            </a:avLst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400"/>
            </a:lvl1pPr>
          </a:lstStyle>
          <a:p>
            <a:endParaRPr lang="ru-RU" dirty="0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5C79408A-0CA6-9569-FACE-98E05807B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456" y="846000"/>
            <a:ext cx="11113200" cy="648000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65401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Скриншоты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B1495792-9789-76BB-6ACE-41BAF55B4C8E}"/>
              </a:ext>
            </a:extLst>
          </p:cNvPr>
          <p:cNvGrpSpPr/>
          <p:nvPr userDrawn="1"/>
        </p:nvGrpSpPr>
        <p:grpSpPr>
          <a:xfrm>
            <a:off x="5321732" y="2186132"/>
            <a:ext cx="6642302" cy="4227767"/>
            <a:chOff x="496253" y="2186132"/>
            <a:chExt cx="6642302" cy="4227767"/>
          </a:xfrm>
        </p:grpSpPr>
        <p:pic>
          <p:nvPicPr>
            <p:cNvPr id="6" name="Picture 5" descr="A close-up of a computer&#10;&#10;Description automatically generated">
              <a:extLst>
                <a:ext uri="{FF2B5EF4-FFF2-40B4-BE49-F238E27FC236}">
                  <a16:creationId xmlns:a16="http://schemas.microsoft.com/office/drawing/2014/main" id="{A421C1E8-79CD-D405-C8F4-C878DE4EE5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253" y="2186132"/>
              <a:ext cx="6642302" cy="4227767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3B4B1D7-6427-37B5-0DB9-3E4A7A483CDA}"/>
                </a:ext>
              </a:extLst>
            </p:cNvPr>
            <p:cNvSpPr/>
            <p:nvPr/>
          </p:nvSpPr>
          <p:spPr>
            <a:xfrm>
              <a:off x="1333404" y="2682240"/>
              <a:ext cx="4968000" cy="324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5BB9DB-0310-9B11-A669-905BBC9AB626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503903" y="6356350"/>
            <a:ext cx="2743200" cy="365125"/>
          </a:xfrm>
        </p:spPr>
        <p:txBody>
          <a:bodyPr vert="horz" lIns="91440" tIns="45720" rIns="91440" bIns="45720" rtlCol="0" anchor="ctr"/>
          <a:lstStyle>
            <a:lvl1pPr>
              <a:defRPr lang="ru-RU" smtClean="0"/>
            </a:lvl1pPr>
          </a:lstStyle>
          <a:p>
            <a:fld id="{89633FC2-6416-484F-B445-9CAE3A212806}" type="datetime1">
              <a:rPr lang="ru-RU" smtClean="0"/>
              <a:pPr/>
              <a:t>21.03.2024</a:t>
            </a:fld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47887B-E3DC-429C-9FC9-F367D61ADA7B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8979411" y="6356350"/>
            <a:ext cx="2743200" cy="365125"/>
          </a:xfrm>
        </p:spPr>
        <p:txBody>
          <a:bodyPr/>
          <a:lstStyle/>
          <a:p>
            <a:fld id="{1D41C7BD-C484-49EB-A7F4-79A7D48E10F6}" type="slidenum">
              <a:rPr lang="ru-RU" smtClean="0"/>
              <a:t>‹#›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DE0D1B-33BE-EDD7-B4EF-DF0C010AC093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91456" y="414033"/>
            <a:ext cx="3463123" cy="230400"/>
          </a:xfrm>
        </p:spPr>
        <p:txBody>
          <a:bodyPr/>
          <a:lstStyle>
            <a:lvl1pPr algn="l">
              <a:defRPr sz="1000" spc="5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DEC3C7D-BAC5-B461-3FFA-C96CD7503E9F}"/>
              </a:ext>
            </a:extLst>
          </p:cNvPr>
          <p:cNvGrpSpPr/>
          <p:nvPr userDrawn="1"/>
        </p:nvGrpSpPr>
        <p:grpSpPr>
          <a:xfrm>
            <a:off x="10722827" y="456942"/>
            <a:ext cx="883637" cy="144583"/>
            <a:chOff x="10354404" y="1153536"/>
            <a:chExt cx="2080616" cy="340437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15D12EE-F542-E84C-FA6D-7B3D38D5B823}"/>
                </a:ext>
              </a:extLst>
            </p:cNvPr>
            <p:cNvSpPr/>
            <p:nvPr/>
          </p:nvSpPr>
          <p:spPr>
            <a:xfrm>
              <a:off x="10477754" y="1153536"/>
              <a:ext cx="299331" cy="115932"/>
            </a:xfrm>
            <a:custGeom>
              <a:avLst/>
              <a:gdLst>
                <a:gd name="connsiteX0" fmla="*/ 299331 w 299331"/>
                <a:gd name="connsiteY0" fmla="*/ 0 h 115932"/>
                <a:gd name="connsiteX1" fmla="*/ 0 w 299331"/>
                <a:gd name="connsiteY1" fmla="*/ 0 h 115932"/>
                <a:gd name="connsiteX2" fmla="*/ 0 w 299331"/>
                <a:gd name="connsiteY2" fmla="*/ 115933 h 115932"/>
                <a:gd name="connsiteX3" fmla="*/ 299331 w 299331"/>
                <a:gd name="connsiteY3" fmla="*/ 115933 h 115932"/>
                <a:gd name="connsiteX4" fmla="*/ 299331 w 299331"/>
                <a:gd name="connsiteY4" fmla="*/ 0 h 115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9331" h="115932">
                  <a:moveTo>
                    <a:pt x="299331" y="0"/>
                  </a:moveTo>
                  <a:lnTo>
                    <a:pt x="0" y="0"/>
                  </a:lnTo>
                  <a:lnTo>
                    <a:pt x="0" y="115933"/>
                  </a:lnTo>
                  <a:lnTo>
                    <a:pt x="299331" y="115933"/>
                  </a:lnTo>
                  <a:lnTo>
                    <a:pt x="299331" y="0"/>
                  </a:lnTo>
                  <a:close/>
                </a:path>
              </a:pathLst>
            </a:custGeom>
            <a:gradFill>
              <a:gsLst>
                <a:gs pos="0">
                  <a:srgbClr val="00F0FF"/>
                </a:gs>
                <a:gs pos="50000">
                  <a:srgbClr val="00BAFF"/>
                </a:gs>
                <a:gs pos="100000">
                  <a:srgbClr val="0184FF"/>
                </a:gs>
              </a:gsLst>
              <a:lin ang="1028483" scaled="1"/>
            </a:gra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5238159-05D4-B227-411C-213F41108E00}"/>
                </a:ext>
              </a:extLst>
            </p:cNvPr>
            <p:cNvSpPr/>
            <p:nvPr/>
          </p:nvSpPr>
          <p:spPr>
            <a:xfrm>
              <a:off x="10354404" y="1153536"/>
              <a:ext cx="123367" cy="336507"/>
            </a:xfrm>
            <a:custGeom>
              <a:avLst/>
              <a:gdLst>
                <a:gd name="connsiteX0" fmla="*/ 0 w 123367"/>
                <a:gd name="connsiteY0" fmla="*/ 336508 h 336507"/>
                <a:gd name="connsiteX1" fmla="*/ 0 w 123367"/>
                <a:gd name="connsiteY1" fmla="*/ 116208 h 336507"/>
                <a:gd name="connsiteX2" fmla="*/ 123368 w 123367"/>
                <a:gd name="connsiteY2" fmla="*/ 0 h 336507"/>
                <a:gd name="connsiteX3" fmla="*/ 123368 w 123367"/>
                <a:gd name="connsiteY3" fmla="*/ 336508 h 336507"/>
                <a:gd name="connsiteX4" fmla="*/ 0 w 123367"/>
                <a:gd name="connsiteY4" fmla="*/ 336508 h 336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367" h="336507">
                  <a:moveTo>
                    <a:pt x="0" y="336508"/>
                  </a:moveTo>
                  <a:lnTo>
                    <a:pt x="0" y="116208"/>
                  </a:lnTo>
                  <a:lnTo>
                    <a:pt x="123368" y="0"/>
                  </a:lnTo>
                  <a:lnTo>
                    <a:pt x="123368" y="336508"/>
                  </a:lnTo>
                  <a:lnTo>
                    <a:pt x="0" y="336508"/>
                  </a:lnTo>
                  <a:close/>
                </a:path>
              </a:pathLst>
            </a:custGeom>
            <a:gradFill>
              <a:gsLst>
                <a:gs pos="0">
                  <a:srgbClr val="0184FF"/>
                </a:gs>
                <a:gs pos="50000">
                  <a:srgbClr val="1897F9"/>
                </a:gs>
                <a:gs pos="100000">
                  <a:srgbClr val="2FAAF4"/>
                </a:gs>
              </a:gsLst>
              <a:lin ang="16200000" scaled="1"/>
            </a:gra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1ACB654-2DF1-B6CA-F450-E44BDD09C0B1}"/>
                </a:ext>
              </a:extLst>
            </p:cNvPr>
            <p:cNvSpPr/>
            <p:nvPr/>
          </p:nvSpPr>
          <p:spPr>
            <a:xfrm>
              <a:off x="10777132" y="1153536"/>
              <a:ext cx="123644" cy="336507"/>
            </a:xfrm>
            <a:custGeom>
              <a:avLst/>
              <a:gdLst>
                <a:gd name="connsiteX0" fmla="*/ 123644 w 123644"/>
                <a:gd name="connsiteY0" fmla="*/ 336508 h 336507"/>
                <a:gd name="connsiteX1" fmla="*/ 123644 w 123644"/>
                <a:gd name="connsiteY1" fmla="*/ 116208 h 336507"/>
                <a:gd name="connsiteX2" fmla="*/ 0 w 123644"/>
                <a:gd name="connsiteY2" fmla="*/ 0 h 336507"/>
                <a:gd name="connsiteX3" fmla="*/ 0 w 123644"/>
                <a:gd name="connsiteY3" fmla="*/ 336508 h 336507"/>
                <a:gd name="connsiteX4" fmla="*/ 123644 w 123644"/>
                <a:gd name="connsiteY4" fmla="*/ 336508 h 336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644" h="336507">
                  <a:moveTo>
                    <a:pt x="123644" y="336508"/>
                  </a:moveTo>
                  <a:lnTo>
                    <a:pt x="123644" y="116208"/>
                  </a:lnTo>
                  <a:lnTo>
                    <a:pt x="0" y="0"/>
                  </a:lnTo>
                  <a:lnTo>
                    <a:pt x="0" y="336508"/>
                  </a:lnTo>
                  <a:lnTo>
                    <a:pt x="123644" y="336508"/>
                  </a:lnTo>
                  <a:close/>
                </a:path>
              </a:pathLst>
            </a:custGeom>
            <a:gradFill>
              <a:gsLst>
                <a:gs pos="17000">
                  <a:srgbClr val="0184FF"/>
                </a:gs>
                <a:gs pos="91000">
                  <a:srgbClr val="04BBE4"/>
                </a:gs>
              </a:gsLst>
              <a:lin ang="16200000" scaled="1"/>
            </a:gra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45E08CD-420F-8387-5272-395150BE4D49}"/>
                </a:ext>
              </a:extLst>
            </p:cNvPr>
            <p:cNvSpPr/>
            <p:nvPr/>
          </p:nvSpPr>
          <p:spPr>
            <a:xfrm>
              <a:off x="11030427" y="1268756"/>
              <a:ext cx="214225" cy="219438"/>
            </a:xfrm>
            <a:custGeom>
              <a:avLst/>
              <a:gdLst>
                <a:gd name="connsiteX0" fmla="*/ 0 w 214225"/>
                <a:gd name="connsiteY0" fmla="*/ 0 h 219438"/>
                <a:gd name="connsiteX1" fmla="*/ 214226 w 214225"/>
                <a:gd name="connsiteY1" fmla="*/ 0 h 219438"/>
                <a:gd name="connsiteX2" fmla="*/ 214226 w 214225"/>
                <a:gd name="connsiteY2" fmla="*/ 219438 h 219438"/>
                <a:gd name="connsiteX3" fmla="*/ 152788 w 214225"/>
                <a:gd name="connsiteY3" fmla="*/ 219438 h 219438"/>
                <a:gd name="connsiteX4" fmla="*/ 152788 w 214225"/>
                <a:gd name="connsiteY4" fmla="*/ 57328 h 219438"/>
                <a:gd name="connsiteX5" fmla="*/ 61718 w 214225"/>
                <a:gd name="connsiteY5" fmla="*/ 57328 h 219438"/>
                <a:gd name="connsiteX6" fmla="*/ 61718 w 214225"/>
                <a:gd name="connsiteY6" fmla="*/ 219438 h 219438"/>
                <a:gd name="connsiteX7" fmla="*/ 275 w 214225"/>
                <a:gd name="connsiteY7" fmla="*/ 219438 h 219438"/>
                <a:gd name="connsiteX8" fmla="*/ 275 w 214225"/>
                <a:gd name="connsiteY8" fmla="*/ 0 h 219438"/>
                <a:gd name="connsiteX9" fmla="*/ 0 w 214225"/>
                <a:gd name="connsiteY9" fmla="*/ 0 h 21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225" h="219438">
                  <a:moveTo>
                    <a:pt x="0" y="0"/>
                  </a:moveTo>
                  <a:lnTo>
                    <a:pt x="214226" y="0"/>
                  </a:lnTo>
                  <a:lnTo>
                    <a:pt x="214226" y="219438"/>
                  </a:lnTo>
                  <a:lnTo>
                    <a:pt x="152788" y="219438"/>
                  </a:lnTo>
                  <a:lnTo>
                    <a:pt x="152788" y="57328"/>
                  </a:lnTo>
                  <a:lnTo>
                    <a:pt x="61718" y="57328"/>
                  </a:lnTo>
                  <a:lnTo>
                    <a:pt x="61718" y="219438"/>
                  </a:lnTo>
                  <a:lnTo>
                    <a:pt x="275" y="219438"/>
                  </a:lnTo>
                  <a:lnTo>
                    <a:pt x="2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CCC0EC3-1198-4801-4CE8-959AD0A959D5}"/>
                </a:ext>
              </a:extLst>
            </p:cNvPr>
            <p:cNvSpPr/>
            <p:nvPr/>
          </p:nvSpPr>
          <p:spPr>
            <a:xfrm>
              <a:off x="11276714" y="1262999"/>
              <a:ext cx="239461" cy="230974"/>
            </a:xfrm>
            <a:custGeom>
              <a:avLst/>
              <a:gdLst>
                <a:gd name="connsiteX0" fmla="*/ 178018 w 239461"/>
                <a:gd name="connsiteY0" fmla="*/ 5760 h 230974"/>
                <a:gd name="connsiteX1" fmla="*/ 239461 w 239461"/>
                <a:gd name="connsiteY1" fmla="*/ 5760 h 230974"/>
                <a:gd name="connsiteX2" fmla="*/ 239461 w 239461"/>
                <a:gd name="connsiteY2" fmla="*/ 225199 h 230974"/>
                <a:gd name="connsiteX3" fmla="*/ 178018 w 239461"/>
                <a:gd name="connsiteY3" fmla="*/ 225199 h 230974"/>
                <a:gd name="connsiteX4" fmla="*/ 178018 w 239461"/>
                <a:gd name="connsiteY4" fmla="*/ 193654 h 230974"/>
                <a:gd name="connsiteX5" fmla="*/ 146475 w 239461"/>
                <a:gd name="connsiteY5" fmla="*/ 221359 h 230974"/>
                <a:gd name="connsiteX6" fmla="*/ 105602 w 239461"/>
                <a:gd name="connsiteY6" fmla="*/ 230959 h 230974"/>
                <a:gd name="connsiteX7" fmla="*/ 0 w 239461"/>
                <a:gd name="connsiteY7" fmla="*/ 116028 h 230974"/>
                <a:gd name="connsiteX8" fmla="*/ 106975 w 239461"/>
                <a:gd name="connsiteY8" fmla="*/ 0 h 230974"/>
                <a:gd name="connsiteX9" fmla="*/ 178018 w 239461"/>
                <a:gd name="connsiteY9" fmla="*/ 34836 h 230974"/>
                <a:gd name="connsiteX10" fmla="*/ 178018 w 239461"/>
                <a:gd name="connsiteY10" fmla="*/ 5760 h 230974"/>
                <a:gd name="connsiteX11" fmla="*/ 176100 w 239461"/>
                <a:gd name="connsiteY11" fmla="*/ 115754 h 230974"/>
                <a:gd name="connsiteX12" fmla="*/ 171985 w 239461"/>
                <a:gd name="connsiteY12" fmla="*/ 93536 h 230974"/>
                <a:gd name="connsiteX13" fmla="*/ 159639 w 239461"/>
                <a:gd name="connsiteY13" fmla="*/ 74609 h 230974"/>
                <a:gd name="connsiteX14" fmla="*/ 140985 w 239461"/>
                <a:gd name="connsiteY14" fmla="*/ 61991 h 230974"/>
                <a:gd name="connsiteX15" fmla="*/ 119047 w 239461"/>
                <a:gd name="connsiteY15" fmla="*/ 57328 h 230974"/>
                <a:gd name="connsiteX16" fmla="*/ 79273 w 239461"/>
                <a:gd name="connsiteY16" fmla="*/ 75158 h 230974"/>
                <a:gd name="connsiteX17" fmla="*/ 63086 w 239461"/>
                <a:gd name="connsiteY17" fmla="*/ 115754 h 230974"/>
                <a:gd name="connsiteX18" fmla="*/ 79548 w 239461"/>
                <a:gd name="connsiteY18" fmla="*/ 156076 h 230974"/>
                <a:gd name="connsiteX19" fmla="*/ 119590 w 239461"/>
                <a:gd name="connsiteY19" fmla="*/ 173631 h 230974"/>
                <a:gd name="connsiteX20" fmla="*/ 159914 w 239461"/>
                <a:gd name="connsiteY20" fmla="*/ 156350 h 230974"/>
                <a:gd name="connsiteX21" fmla="*/ 176100 w 239461"/>
                <a:gd name="connsiteY21" fmla="*/ 115754 h 230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39461" h="230974">
                  <a:moveTo>
                    <a:pt x="178018" y="5760"/>
                  </a:moveTo>
                  <a:lnTo>
                    <a:pt x="239461" y="5760"/>
                  </a:lnTo>
                  <a:lnTo>
                    <a:pt x="239461" y="225199"/>
                  </a:lnTo>
                  <a:lnTo>
                    <a:pt x="178018" y="225199"/>
                  </a:lnTo>
                  <a:lnTo>
                    <a:pt x="178018" y="193654"/>
                  </a:lnTo>
                  <a:cubicBezTo>
                    <a:pt x="169787" y="205175"/>
                    <a:pt x="159089" y="214775"/>
                    <a:pt x="146475" y="221359"/>
                  </a:cubicBezTo>
                  <a:cubicBezTo>
                    <a:pt x="133854" y="227941"/>
                    <a:pt x="119865" y="231233"/>
                    <a:pt x="105602" y="230959"/>
                  </a:cubicBezTo>
                  <a:cubicBezTo>
                    <a:pt x="44982" y="230959"/>
                    <a:pt x="0" y="184054"/>
                    <a:pt x="0" y="116028"/>
                  </a:cubicBezTo>
                  <a:cubicBezTo>
                    <a:pt x="0" y="48276"/>
                    <a:pt x="44158" y="0"/>
                    <a:pt x="106975" y="0"/>
                  </a:cubicBezTo>
                  <a:cubicBezTo>
                    <a:pt x="135227" y="0"/>
                    <a:pt x="163479" y="12344"/>
                    <a:pt x="178018" y="34836"/>
                  </a:cubicBezTo>
                  <a:lnTo>
                    <a:pt x="178018" y="5760"/>
                  </a:lnTo>
                  <a:close/>
                  <a:moveTo>
                    <a:pt x="176100" y="115754"/>
                  </a:moveTo>
                  <a:cubicBezTo>
                    <a:pt x="176100" y="108073"/>
                    <a:pt x="174727" y="100668"/>
                    <a:pt x="171985" y="93536"/>
                  </a:cubicBezTo>
                  <a:cubicBezTo>
                    <a:pt x="169243" y="86404"/>
                    <a:pt x="164853" y="80095"/>
                    <a:pt x="159639" y="74609"/>
                  </a:cubicBezTo>
                  <a:cubicBezTo>
                    <a:pt x="154431" y="69123"/>
                    <a:pt x="148117" y="65009"/>
                    <a:pt x="140985" y="61991"/>
                  </a:cubicBezTo>
                  <a:cubicBezTo>
                    <a:pt x="134128" y="58974"/>
                    <a:pt x="126447" y="57603"/>
                    <a:pt x="119047" y="57328"/>
                  </a:cubicBezTo>
                  <a:cubicBezTo>
                    <a:pt x="103959" y="57877"/>
                    <a:pt x="89696" y="64186"/>
                    <a:pt x="79273" y="75158"/>
                  </a:cubicBezTo>
                  <a:cubicBezTo>
                    <a:pt x="68850" y="86130"/>
                    <a:pt x="63086" y="100668"/>
                    <a:pt x="63086" y="115754"/>
                  </a:cubicBezTo>
                  <a:cubicBezTo>
                    <a:pt x="63086" y="130840"/>
                    <a:pt x="69119" y="145378"/>
                    <a:pt x="79548" y="156076"/>
                  </a:cubicBezTo>
                  <a:cubicBezTo>
                    <a:pt x="89970" y="166773"/>
                    <a:pt x="104509" y="173082"/>
                    <a:pt x="119590" y="173631"/>
                  </a:cubicBezTo>
                  <a:cubicBezTo>
                    <a:pt x="134678" y="173357"/>
                    <a:pt x="149216" y="167047"/>
                    <a:pt x="159914" y="156350"/>
                  </a:cubicBezTo>
                  <a:cubicBezTo>
                    <a:pt x="170062" y="145378"/>
                    <a:pt x="176100" y="130840"/>
                    <a:pt x="176100" y="115754"/>
                  </a:cubicBez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CA9B4A4-2B45-0FBC-1622-07F680A52DDB}"/>
                </a:ext>
              </a:extLst>
            </p:cNvPr>
            <p:cNvSpPr/>
            <p:nvPr/>
          </p:nvSpPr>
          <p:spPr>
            <a:xfrm>
              <a:off x="11558734" y="1268756"/>
              <a:ext cx="217241" cy="219438"/>
            </a:xfrm>
            <a:custGeom>
              <a:avLst/>
              <a:gdLst>
                <a:gd name="connsiteX0" fmla="*/ 142084 w 217241"/>
                <a:gd name="connsiteY0" fmla="*/ 219438 h 219438"/>
                <a:gd name="connsiteX1" fmla="*/ 93262 w 217241"/>
                <a:gd name="connsiteY1" fmla="*/ 139618 h 219438"/>
                <a:gd name="connsiteX2" fmla="*/ 59520 w 217241"/>
                <a:gd name="connsiteY2" fmla="*/ 139618 h 219438"/>
                <a:gd name="connsiteX3" fmla="*/ 59520 w 217241"/>
                <a:gd name="connsiteY3" fmla="*/ 219438 h 219438"/>
                <a:gd name="connsiteX4" fmla="*/ 0 w 217241"/>
                <a:gd name="connsiteY4" fmla="*/ 219438 h 219438"/>
                <a:gd name="connsiteX5" fmla="*/ 0 w 217241"/>
                <a:gd name="connsiteY5" fmla="*/ 0 h 219438"/>
                <a:gd name="connsiteX6" fmla="*/ 59520 w 217241"/>
                <a:gd name="connsiteY6" fmla="*/ 0 h 219438"/>
                <a:gd name="connsiteX7" fmla="*/ 59520 w 217241"/>
                <a:gd name="connsiteY7" fmla="*/ 87227 h 219438"/>
                <a:gd name="connsiteX8" fmla="*/ 91338 w 217241"/>
                <a:gd name="connsiteY8" fmla="*/ 87227 h 219438"/>
                <a:gd name="connsiteX9" fmla="*/ 141535 w 217241"/>
                <a:gd name="connsiteY9" fmla="*/ 274 h 219438"/>
                <a:gd name="connsiteX10" fmla="*/ 209286 w 217241"/>
                <a:gd name="connsiteY10" fmla="*/ 274 h 219438"/>
                <a:gd name="connsiteX11" fmla="*/ 144008 w 217241"/>
                <a:gd name="connsiteY11" fmla="*/ 108622 h 219438"/>
                <a:gd name="connsiteX12" fmla="*/ 217242 w 217241"/>
                <a:gd name="connsiteY12" fmla="*/ 219438 h 219438"/>
                <a:gd name="connsiteX13" fmla="*/ 142084 w 217241"/>
                <a:gd name="connsiteY13" fmla="*/ 219438 h 21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7241" h="219438">
                  <a:moveTo>
                    <a:pt x="142084" y="219438"/>
                  </a:moveTo>
                  <a:lnTo>
                    <a:pt x="93262" y="139618"/>
                  </a:lnTo>
                  <a:lnTo>
                    <a:pt x="59520" y="139618"/>
                  </a:lnTo>
                  <a:lnTo>
                    <a:pt x="59520" y="219438"/>
                  </a:lnTo>
                  <a:lnTo>
                    <a:pt x="0" y="219438"/>
                  </a:lnTo>
                  <a:lnTo>
                    <a:pt x="0" y="0"/>
                  </a:lnTo>
                  <a:lnTo>
                    <a:pt x="59520" y="0"/>
                  </a:lnTo>
                  <a:lnTo>
                    <a:pt x="59520" y="87227"/>
                  </a:lnTo>
                  <a:lnTo>
                    <a:pt x="91338" y="87227"/>
                  </a:lnTo>
                  <a:lnTo>
                    <a:pt x="141535" y="274"/>
                  </a:lnTo>
                  <a:lnTo>
                    <a:pt x="209286" y="274"/>
                  </a:lnTo>
                  <a:lnTo>
                    <a:pt x="144008" y="108622"/>
                  </a:lnTo>
                  <a:lnTo>
                    <a:pt x="217242" y="219438"/>
                  </a:lnTo>
                  <a:lnTo>
                    <a:pt x="142084" y="219438"/>
                  </a:ln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1A4E2DC-66F9-03C0-0DCC-92EBB2A3A015}"/>
                </a:ext>
              </a:extLst>
            </p:cNvPr>
            <p:cNvSpPr/>
            <p:nvPr/>
          </p:nvSpPr>
          <p:spPr>
            <a:xfrm>
              <a:off x="11771598" y="1263548"/>
              <a:ext cx="230753" cy="230410"/>
            </a:xfrm>
            <a:custGeom>
              <a:avLst/>
              <a:gdLst>
                <a:gd name="connsiteX0" fmla="*/ 229588 w 230753"/>
                <a:gd name="connsiteY0" fmla="*/ 134955 h 230410"/>
                <a:gd name="connsiteX1" fmla="*/ 64735 w 230753"/>
                <a:gd name="connsiteY1" fmla="*/ 134955 h 230410"/>
                <a:gd name="connsiteX2" fmla="*/ 120964 w 230753"/>
                <a:gd name="connsiteY2" fmla="*/ 175825 h 230410"/>
                <a:gd name="connsiteX3" fmla="*/ 152507 w 230753"/>
                <a:gd name="connsiteY3" fmla="*/ 168968 h 230410"/>
                <a:gd name="connsiteX4" fmla="*/ 178567 w 230753"/>
                <a:gd name="connsiteY4" fmla="*/ 150041 h 230410"/>
                <a:gd name="connsiteX5" fmla="*/ 214226 w 230753"/>
                <a:gd name="connsiteY5" fmla="*/ 186248 h 230410"/>
                <a:gd name="connsiteX6" fmla="*/ 117123 w 230753"/>
                <a:gd name="connsiteY6" fmla="*/ 230410 h 230410"/>
                <a:gd name="connsiteX7" fmla="*/ 0 w 230753"/>
                <a:gd name="connsiteY7" fmla="*/ 115479 h 230410"/>
                <a:gd name="connsiteX8" fmla="*/ 116574 w 230753"/>
                <a:gd name="connsiteY8" fmla="*/ 0 h 230410"/>
                <a:gd name="connsiteX9" fmla="*/ 230681 w 230753"/>
                <a:gd name="connsiteY9" fmla="*/ 111913 h 230410"/>
                <a:gd name="connsiteX10" fmla="*/ 229588 w 230753"/>
                <a:gd name="connsiteY10" fmla="*/ 134955 h 230410"/>
                <a:gd name="connsiteX11" fmla="*/ 168969 w 230753"/>
                <a:gd name="connsiteY11" fmla="*/ 94907 h 230410"/>
                <a:gd name="connsiteX12" fmla="*/ 118223 w 230753"/>
                <a:gd name="connsiteY12" fmla="*/ 52665 h 230410"/>
                <a:gd name="connsiteX13" fmla="*/ 64735 w 230753"/>
                <a:gd name="connsiteY13" fmla="*/ 94907 h 230410"/>
                <a:gd name="connsiteX14" fmla="*/ 168969 w 230753"/>
                <a:gd name="connsiteY14" fmla="*/ 94907 h 230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0753" h="230410">
                  <a:moveTo>
                    <a:pt x="229588" y="134955"/>
                  </a:moveTo>
                  <a:lnTo>
                    <a:pt x="64735" y="134955"/>
                  </a:lnTo>
                  <a:cubicBezTo>
                    <a:pt x="71317" y="160739"/>
                    <a:pt x="92163" y="175825"/>
                    <a:pt x="120964" y="175825"/>
                  </a:cubicBezTo>
                  <a:cubicBezTo>
                    <a:pt x="131936" y="175825"/>
                    <a:pt x="142634" y="173356"/>
                    <a:pt x="152507" y="168968"/>
                  </a:cubicBezTo>
                  <a:cubicBezTo>
                    <a:pt x="162387" y="164579"/>
                    <a:pt x="171435" y="157996"/>
                    <a:pt x="178567" y="150041"/>
                  </a:cubicBezTo>
                  <a:lnTo>
                    <a:pt x="214226" y="186248"/>
                  </a:lnTo>
                  <a:cubicBezTo>
                    <a:pt x="193655" y="213952"/>
                    <a:pt x="155523" y="230410"/>
                    <a:pt x="117123" y="230410"/>
                  </a:cubicBezTo>
                  <a:cubicBezTo>
                    <a:pt x="49372" y="230410"/>
                    <a:pt x="0" y="182957"/>
                    <a:pt x="0" y="115479"/>
                  </a:cubicBezTo>
                  <a:cubicBezTo>
                    <a:pt x="0" y="44436"/>
                    <a:pt x="54037" y="0"/>
                    <a:pt x="116574" y="0"/>
                  </a:cubicBezTo>
                  <a:cubicBezTo>
                    <a:pt x="179117" y="0"/>
                    <a:pt x="230681" y="44711"/>
                    <a:pt x="230681" y="111913"/>
                  </a:cubicBezTo>
                  <a:cubicBezTo>
                    <a:pt x="230956" y="117399"/>
                    <a:pt x="230412" y="125080"/>
                    <a:pt x="229588" y="134955"/>
                  </a:cubicBezTo>
                  <a:close/>
                  <a:moveTo>
                    <a:pt x="168969" y="94907"/>
                  </a:moveTo>
                  <a:cubicBezTo>
                    <a:pt x="167045" y="69123"/>
                    <a:pt x="145925" y="52665"/>
                    <a:pt x="118223" y="52665"/>
                  </a:cubicBezTo>
                  <a:cubicBezTo>
                    <a:pt x="92712" y="52665"/>
                    <a:pt x="71317" y="65283"/>
                    <a:pt x="64735" y="94907"/>
                  </a:cubicBezTo>
                  <a:lnTo>
                    <a:pt x="168969" y="94907"/>
                  </a:ln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ACA7829-53EB-DC59-A9D7-B6E6D8756E5C}"/>
                </a:ext>
              </a:extLst>
            </p:cNvPr>
            <p:cNvSpPr/>
            <p:nvPr/>
          </p:nvSpPr>
          <p:spPr>
            <a:xfrm>
              <a:off x="12015993" y="1268756"/>
              <a:ext cx="198038" cy="219438"/>
            </a:xfrm>
            <a:custGeom>
              <a:avLst/>
              <a:gdLst>
                <a:gd name="connsiteX0" fmla="*/ 198039 w 198038"/>
                <a:gd name="connsiteY0" fmla="*/ 0 h 219438"/>
                <a:gd name="connsiteX1" fmla="*/ 198039 w 198038"/>
                <a:gd name="connsiteY1" fmla="*/ 57328 h 219438"/>
                <a:gd name="connsiteX2" fmla="*/ 130013 w 198038"/>
                <a:gd name="connsiteY2" fmla="*/ 57328 h 219438"/>
                <a:gd name="connsiteX3" fmla="*/ 130013 w 198038"/>
                <a:gd name="connsiteY3" fmla="*/ 219438 h 219438"/>
                <a:gd name="connsiteX4" fmla="*/ 68026 w 198038"/>
                <a:gd name="connsiteY4" fmla="*/ 219438 h 219438"/>
                <a:gd name="connsiteX5" fmla="*/ 68026 w 198038"/>
                <a:gd name="connsiteY5" fmla="*/ 57328 h 219438"/>
                <a:gd name="connsiteX6" fmla="*/ 0 w 198038"/>
                <a:gd name="connsiteY6" fmla="*/ 57328 h 219438"/>
                <a:gd name="connsiteX7" fmla="*/ 0 w 198038"/>
                <a:gd name="connsiteY7" fmla="*/ 0 h 219438"/>
                <a:gd name="connsiteX8" fmla="*/ 198039 w 198038"/>
                <a:gd name="connsiteY8" fmla="*/ 0 h 21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8038" h="219438">
                  <a:moveTo>
                    <a:pt x="198039" y="0"/>
                  </a:moveTo>
                  <a:lnTo>
                    <a:pt x="198039" y="57328"/>
                  </a:lnTo>
                  <a:lnTo>
                    <a:pt x="130013" y="57328"/>
                  </a:lnTo>
                  <a:lnTo>
                    <a:pt x="130013" y="219438"/>
                  </a:lnTo>
                  <a:lnTo>
                    <a:pt x="68026" y="219438"/>
                  </a:lnTo>
                  <a:lnTo>
                    <a:pt x="68026" y="57328"/>
                  </a:lnTo>
                  <a:lnTo>
                    <a:pt x="0" y="57328"/>
                  </a:lnTo>
                  <a:lnTo>
                    <a:pt x="0" y="0"/>
                  </a:lnTo>
                  <a:lnTo>
                    <a:pt x="198039" y="0"/>
                  </a:ln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054184F-7F7F-D8C5-5237-45E1BE4B5964}"/>
                </a:ext>
              </a:extLst>
            </p:cNvPr>
            <p:cNvSpPr/>
            <p:nvPr/>
          </p:nvSpPr>
          <p:spPr>
            <a:xfrm>
              <a:off x="12331430" y="1207204"/>
              <a:ext cx="55467" cy="61426"/>
            </a:xfrm>
            <a:custGeom>
              <a:avLst/>
              <a:gdLst>
                <a:gd name="connsiteX0" fmla="*/ 40111 w 55467"/>
                <a:gd name="connsiteY0" fmla="*/ 61426 h 61426"/>
                <a:gd name="connsiteX1" fmla="*/ 27509 w 55467"/>
                <a:gd name="connsiteY1" fmla="*/ 40340 h 61426"/>
                <a:gd name="connsiteX2" fmla="*/ 15131 w 55467"/>
                <a:gd name="connsiteY2" fmla="*/ 61426 h 61426"/>
                <a:gd name="connsiteX3" fmla="*/ 231 w 55467"/>
                <a:gd name="connsiteY3" fmla="*/ 61426 h 61426"/>
                <a:gd name="connsiteX4" fmla="*/ 19484 w 55467"/>
                <a:gd name="connsiteY4" fmla="*/ 29567 h 61426"/>
                <a:gd name="connsiteX5" fmla="*/ 0 w 55467"/>
                <a:gd name="connsiteY5" fmla="*/ 0 h 61426"/>
                <a:gd name="connsiteX6" fmla="*/ 15587 w 55467"/>
                <a:gd name="connsiteY6" fmla="*/ 0 h 61426"/>
                <a:gd name="connsiteX7" fmla="*/ 28196 w 55467"/>
                <a:gd name="connsiteY7" fmla="*/ 19711 h 61426"/>
                <a:gd name="connsiteX8" fmla="*/ 40111 w 55467"/>
                <a:gd name="connsiteY8" fmla="*/ 0 h 61426"/>
                <a:gd name="connsiteX9" fmla="*/ 55011 w 55467"/>
                <a:gd name="connsiteY9" fmla="*/ 0 h 61426"/>
                <a:gd name="connsiteX10" fmla="*/ 35758 w 55467"/>
                <a:gd name="connsiteY10" fmla="*/ 30484 h 61426"/>
                <a:gd name="connsiteX11" fmla="*/ 55467 w 55467"/>
                <a:gd name="connsiteY11" fmla="*/ 61426 h 61426"/>
                <a:gd name="connsiteX12" fmla="*/ 40111 w 55467"/>
                <a:gd name="connsiteY12" fmla="*/ 61426 h 61426"/>
                <a:gd name="connsiteX13" fmla="*/ 40111 w 55467"/>
                <a:gd name="connsiteY13" fmla="*/ 61426 h 61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467" h="61426">
                  <a:moveTo>
                    <a:pt x="40111" y="61426"/>
                  </a:moveTo>
                  <a:lnTo>
                    <a:pt x="27509" y="40340"/>
                  </a:lnTo>
                  <a:lnTo>
                    <a:pt x="15131" y="61426"/>
                  </a:lnTo>
                  <a:lnTo>
                    <a:pt x="231" y="61426"/>
                  </a:lnTo>
                  <a:lnTo>
                    <a:pt x="19484" y="29567"/>
                  </a:lnTo>
                  <a:lnTo>
                    <a:pt x="0" y="0"/>
                  </a:lnTo>
                  <a:lnTo>
                    <a:pt x="15587" y="0"/>
                  </a:lnTo>
                  <a:lnTo>
                    <a:pt x="28196" y="19711"/>
                  </a:lnTo>
                  <a:lnTo>
                    <a:pt x="40111" y="0"/>
                  </a:lnTo>
                  <a:lnTo>
                    <a:pt x="55011" y="0"/>
                  </a:lnTo>
                  <a:lnTo>
                    <a:pt x="35758" y="30484"/>
                  </a:lnTo>
                  <a:lnTo>
                    <a:pt x="55467" y="61426"/>
                  </a:lnTo>
                  <a:lnTo>
                    <a:pt x="40111" y="61426"/>
                  </a:lnTo>
                  <a:lnTo>
                    <a:pt x="40111" y="61426"/>
                  </a:ln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DC46D36-B137-13B8-246B-F6EB18E0351E}"/>
                </a:ext>
              </a:extLst>
            </p:cNvPr>
            <p:cNvSpPr/>
            <p:nvPr/>
          </p:nvSpPr>
          <p:spPr>
            <a:xfrm>
              <a:off x="12388721" y="1207204"/>
              <a:ext cx="46299" cy="62572"/>
            </a:xfrm>
            <a:custGeom>
              <a:avLst/>
              <a:gdLst>
                <a:gd name="connsiteX0" fmla="*/ 46300 w 46299"/>
                <a:gd name="connsiteY0" fmla="*/ 40569 h 62572"/>
                <a:gd name="connsiteX1" fmla="*/ 22694 w 46299"/>
                <a:gd name="connsiteY1" fmla="*/ 62573 h 62572"/>
                <a:gd name="connsiteX2" fmla="*/ 0 w 46299"/>
                <a:gd name="connsiteY2" fmla="*/ 41944 h 62572"/>
                <a:gd name="connsiteX3" fmla="*/ 12609 w 46299"/>
                <a:gd name="connsiteY3" fmla="*/ 41944 h 62572"/>
                <a:gd name="connsiteX4" fmla="*/ 23837 w 46299"/>
                <a:gd name="connsiteY4" fmla="*/ 50654 h 62572"/>
                <a:gd name="connsiteX5" fmla="*/ 33467 w 46299"/>
                <a:gd name="connsiteY5" fmla="*/ 40340 h 62572"/>
                <a:gd name="connsiteX6" fmla="*/ 22694 w 46299"/>
                <a:gd name="connsiteY6" fmla="*/ 30484 h 62572"/>
                <a:gd name="connsiteX7" fmla="*/ 12609 w 46299"/>
                <a:gd name="connsiteY7" fmla="*/ 35527 h 62572"/>
                <a:gd name="connsiteX8" fmla="*/ 462 w 46299"/>
                <a:gd name="connsiteY8" fmla="*/ 35527 h 62572"/>
                <a:gd name="connsiteX9" fmla="*/ 4584 w 46299"/>
                <a:gd name="connsiteY9" fmla="*/ 0 h 62572"/>
                <a:gd name="connsiteX10" fmla="*/ 44464 w 46299"/>
                <a:gd name="connsiteY10" fmla="*/ 0 h 62572"/>
                <a:gd name="connsiteX11" fmla="*/ 43090 w 46299"/>
                <a:gd name="connsiteY11" fmla="*/ 11918 h 62572"/>
                <a:gd name="connsiteX12" fmla="*/ 14438 w 46299"/>
                <a:gd name="connsiteY12" fmla="*/ 11918 h 62572"/>
                <a:gd name="connsiteX13" fmla="*/ 13295 w 46299"/>
                <a:gd name="connsiteY13" fmla="*/ 23608 h 62572"/>
                <a:gd name="connsiteX14" fmla="*/ 25442 w 46299"/>
                <a:gd name="connsiteY14" fmla="*/ 20170 h 62572"/>
                <a:gd name="connsiteX15" fmla="*/ 46300 w 46299"/>
                <a:gd name="connsiteY15" fmla="*/ 40569 h 62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299" h="62572">
                  <a:moveTo>
                    <a:pt x="46300" y="40569"/>
                  </a:moveTo>
                  <a:cubicBezTo>
                    <a:pt x="46300" y="54092"/>
                    <a:pt x="36214" y="62573"/>
                    <a:pt x="22694" y="62573"/>
                  </a:cubicBezTo>
                  <a:cubicBezTo>
                    <a:pt x="11004" y="62573"/>
                    <a:pt x="1149" y="56155"/>
                    <a:pt x="0" y="41944"/>
                  </a:cubicBezTo>
                  <a:lnTo>
                    <a:pt x="12609" y="41944"/>
                  </a:lnTo>
                  <a:cubicBezTo>
                    <a:pt x="13527" y="48133"/>
                    <a:pt x="18335" y="50654"/>
                    <a:pt x="23837" y="50654"/>
                  </a:cubicBezTo>
                  <a:cubicBezTo>
                    <a:pt x="30488" y="50654"/>
                    <a:pt x="33467" y="46070"/>
                    <a:pt x="33467" y="40340"/>
                  </a:cubicBezTo>
                  <a:cubicBezTo>
                    <a:pt x="33467" y="34380"/>
                    <a:pt x="28883" y="30484"/>
                    <a:pt x="22694" y="30484"/>
                  </a:cubicBezTo>
                  <a:cubicBezTo>
                    <a:pt x="17423" y="30484"/>
                    <a:pt x="14213" y="33005"/>
                    <a:pt x="12609" y="35527"/>
                  </a:cubicBezTo>
                  <a:lnTo>
                    <a:pt x="462" y="35527"/>
                  </a:lnTo>
                  <a:lnTo>
                    <a:pt x="4584" y="0"/>
                  </a:lnTo>
                  <a:lnTo>
                    <a:pt x="44464" y="0"/>
                  </a:lnTo>
                  <a:lnTo>
                    <a:pt x="43090" y="11918"/>
                  </a:lnTo>
                  <a:lnTo>
                    <a:pt x="14438" y="11918"/>
                  </a:lnTo>
                  <a:lnTo>
                    <a:pt x="13295" y="23608"/>
                  </a:lnTo>
                  <a:cubicBezTo>
                    <a:pt x="13295" y="23608"/>
                    <a:pt x="16274" y="20170"/>
                    <a:pt x="25442" y="20170"/>
                  </a:cubicBezTo>
                  <a:cubicBezTo>
                    <a:pt x="36676" y="20170"/>
                    <a:pt x="46300" y="27505"/>
                    <a:pt x="46300" y="40569"/>
                  </a:cubicBez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4165602-CE06-8DFD-D794-75AED37BF450}"/>
                </a:ext>
              </a:extLst>
            </p:cNvPr>
            <p:cNvSpPr/>
            <p:nvPr/>
          </p:nvSpPr>
          <p:spPr>
            <a:xfrm>
              <a:off x="12263579" y="1154714"/>
              <a:ext cx="126753" cy="113703"/>
            </a:xfrm>
            <a:custGeom>
              <a:avLst/>
              <a:gdLst>
                <a:gd name="connsiteX0" fmla="*/ 126753 w 126753"/>
                <a:gd name="connsiteY0" fmla="*/ 44924 h 113703"/>
                <a:gd name="connsiteX1" fmla="*/ 53862 w 126753"/>
                <a:gd name="connsiteY1" fmla="*/ 0 h 113703"/>
                <a:gd name="connsiteX2" fmla="*/ 0 w 126753"/>
                <a:gd name="connsiteY2" fmla="*/ 0 h 113703"/>
                <a:gd name="connsiteX3" fmla="*/ 7338 w 126753"/>
                <a:gd name="connsiteY3" fmla="*/ 49508 h 113703"/>
                <a:gd name="connsiteX4" fmla="*/ 60051 w 126753"/>
                <a:gd name="connsiteY4" fmla="*/ 113685 h 113703"/>
                <a:gd name="connsiteX5" fmla="*/ 61200 w 126753"/>
                <a:gd name="connsiteY5" fmla="*/ 112768 h 113703"/>
                <a:gd name="connsiteX6" fmla="*/ 60513 w 126753"/>
                <a:gd name="connsiteY6" fmla="*/ 111852 h 113703"/>
                <a:gd name="connsiteX7" fmla="*/ 33467 w 126753"/>
                <a:gd name="connsiteY7" fmla="*/ 46758 h 113703"/>
                <a:gd name="connsiteX8" fmla="*/ 30026 w 126753"/>
                <a:gd name="connsiteY8" fmla="*/ 24296 h 113703"/>
                <a:gd name="connsiteX9" fmla="*/ 60738 w 126753"/>
                <a:gd name="connsiteY9" fmla="*/ 24296 h 113703"/>
                <a:gd name="connsiteX10" fmla="*/ 124917 w 126753"/>
                <a:gd name="connsiteY10" fmla="*/ 45612 h 113703"/>
                <a:gd name="connsiteX11" fmla="*/ 125835 w 126753"/>
                <a:gd name="connsiteY11" fmla="*/ 46070 h 113703"/>
                <a:gd name="connsiteX12" fmla="*/ 126753 w 126753"/>
                <a:gd name="connsiteY12" fmla="*/ 45153 h 113703"/>
                <a:gd name="connsiteX13" fmla="*/ 126753 w 126753"/>
                <a:gd name="connsiteY13" fmla="*/ 44924 h 113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753" h="113703">
                  <a:moveTo>
                    <a:pt x="126753" y="44924"/>
                  </a:moveTo>
                  <a:cubicBezTo>
                    <a:pt x="119877" y="18566"/>
                    <a:pt x="98557" y="0"/>
                    <a:pt x="53862" y="0"/>
                  </a:cubicBezTo>
                  <a:lnTo>
                    <a:pt x="0" y="0"/>
                  </a:lnTo>
                  <a:lnTo>
                    <a:pt x="7338" y="49508"/>
                  </a:lnTo>
                  <a:cubicBezTo>
                    <a:pt x="12833" y="94203"/>
                    <a:pt x="29795" y="108414"/>
                    <a:pt x="60051" y="113685"/>
                  </a:cubicBezTo>
                  <a:cubicBezTo>
                    <a:pt x="60282" y="113685"/>
                    <a:pt x="61200" y="113914"/>
                    <a:pt x="61200" y="112768"/>
                  </a:cubicBezTo>
                  <a:cubicBezTo>
                    <a:pt x="61200" y="112310"/>
                    <a:pt x="60969" y="112081"/>
                    <a:pt x="60513" y="111852"/>
                  </a:cubicBezTo>
                  <a:cubicBezTo>
                    <a:pt x="40111" y="103371"/>
                    <a:pt x="37819" y="75179"/>
                    <a:pt x="33467" y="46758"/>
                  </a:cubicBezTo>
                  <a:lnTo>
                    <a:pt x="30026" y="24296"/>
                  </a:lnTo>
                  <a:lnTo>
                    <a:pt x="60738" y="24296"/>
                  </a:lnTo>
                  <a:cubicBezTo>
                    <a:pt x="89159" y="24296"/>
                    <a:pt x="110935" y="23837"/>
                    <a:pt x="124917" y="45612"/>
                  </a:cubicBezTo>
                  <a:cubicBezTo>
                    <a:pt x="125148" y="45841"/>
                    <a:pt x="125373" y="46070"/>
                    <a:pt x="125835" y="46070"/>
                  </a:cubicBezTo>
                  <a:cubicBezTo>
                    <a:pt x="126291" y="46070"/>
                    <a:pt x="126753" y="45612"/>
                    <a:pt x="126753" y="45153"/>
                  </a:cubicBezTo>
                  <a:cubicBezTo>
                    <a:pt x="126753" y="44924"/>
                    <a:pt x="126753" y="44924"/>
                    <a:pt x="126753" y="44924"/>
                  </a:cubicBezTo>
                  <a:close/>
                </a:path>
              </a:pathLst>
            </a:custGeom>
            <a:solidFill>
              <a:srgbClr val="5FAF2D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4656C46B-4D33-096A-44A7-B87914FFF0D9}"/>
              </a:ext>
            </a:extLst>
          </p:cNvPr>
          <p:cNvSpPr>
            <a:spLocks noGrp="1"/>
          </p:cNvSpPr>
          <p:nvPr userDrawn="1">
            <p:ph type="body" sz="half" idx="30"/>
          </p:nvPr>
        </p:nvSpPr>
        <p:spPr>
          <a:xfrm>
            <a:off x="491456" y="2391658"/>
            <a:ext cx="3463123" cy="338554"/>
          </a:xfrm>
        </p:spPr>
        <p:txBody>
          <a:bodyPr vert="horz" wrap="square" lIns="91440" tIns="45720" rIns="91440" bIns="45720" rtlCol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lang="en-US" sz="1600" dirty="0"/>
            </a:lvl1pPr>
          </a:lstStyle>
          <a:p>
            <a:pPr lvl="0"/>
            <a:endParaRPr lang="en-US" dirty="0"/>
          </a:p>
        </p:txBody>
      </p:sp>
      <p:sp>
        <p:nvSpPr>
          <p:cNvPr id="26" name="Picture Placeholder 21">
            <a:extLst>
              <a:ext uri="{FF2B5EF4-FFF2-40B4-BE49-F238E27FC236}">
                <a16:creationId xmlns:a16="http://schemas.microsoft.com/office/drawing/2014/main" id="{3988250A-7D47-A650-1519-BD13B3AEA254}"/>
              </a:ext>
            </a:extLst>
          </p:cNvPr>
          <p:cNvSpPr>
            <a:spLocks noGrp="1"/>
          </p:cNvSpPr>
          <p:nvPr userDrawn="1">
            <p:ph type="pic" sz="quarter" idx="26"/>
          </p:nvPr>
        </p:nvSpPr>
        <p:spPr>
          <a:xfrm>
            <a:off x="6158883" y="2682240"/>
            <a:ext cx="4968000" cy="3240000"/>
          </a:xfrm>
          <a:prstGeom prst="roundRect">
            <a:avLst>
              <a:gd name="adj" fmla="val 0"/>
            </a:avLst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400"/>
            </a:lvl1pPr>
          </a:lstStyle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47BCC7-F010-E75A-D051-E34B1CC40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456" y="846000"/>
            <a:ext cx="11113200" cy="648000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pic>
        <p:nvPicPr>
          <p:cNvPr id="27" name="Picture 26" descr="A cell phone with a white screen&#10;&#10;Description automatically generated">
            <a:extLst>
              <a:ext uri="{FF2B5EF4-FFF2-40B4-BE49-F238E27FC236}">
                <a16:creationId xmlns:a16="http://schemas.microsoft.com/office/drawing/2014/main" id="{9F38FE1C-28BA-5850-6308-C0D5173BE50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944" y="3429000"/>
            <a:ext cx="2742724" cy="3106218"/>
          </a:xfrm>
          <a:prstGeom prst="rect">
            <a:avLst/>
          </a:prstGeom>
        </p:spPr>
      </p:pic>
      <p:sp>
        <p:nvSpPr>
          <p:cNvPr id="36" name="Picture Placeholder 21">
            <a:extLst>
              <a:ext uri="{FF2B5EF4-FFF2-40B4-BE49-F238E27FC236}">
                <a16:creationId xmlns:a16="http://schemas.microsoft.com/office/drawing/2014/main" id="{F2145AF3-5133-0534-F106-665A939C8998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814325" y="3609874"/>
            <a:ext cx="1277963" cy="2744470"/>
          </a:xfrm>
          <a:prstGeom prst="roundRect">
            <a:avLst>
              <a:gd name="adj" fmla="val 14847"/>
            </a:avLst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400"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38554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Скриншоты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cell phone with a white screen&#10;&#10;Description automatically generated">
            <a:extLst>
              <a:ext uri="{FF2B5EF4-FFF2-40B4-BE49-F238E27FC236}">
                <a16:creationId xmlns:a16="http://schemas.microsoft.com/office/drawing/2014/main" id="{AA85EF20-0CC4-56B1-3BF3-2E1BAE3940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453" y="1864316"/>
            <a:ext cx="5470919" cy="6195981"/>
          </a:xfrm>
          <a:prstGeom prst="rect">
            <a:avLst/>
          </a:prstGeom>
        </p:spPr>
      </p:pic>
      <p:sp>
        <p:nvSpPr>
          <p:cNvPr id="24" name="Picture Placeholder 21">
            <a:extLst>
              <a:ext uri="{FF2B5EF4-FFF2-40B4-BE49-F238E27FC236}">
                <a16:creationId xmlns:a16="http://schemas.microsoft.com/office/drawing/2014/main" id="{48F5DEF3-3907-B8D6-86E0-3F358252178B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8974912" y="2234379"/>
            <a:ext cx="2520000" cy="5455854"/>
          </a:xfrm>
          <a:prstGeom prst="roundRect">
            <a:avLst>
              <a:gd name="adj" fmla="val 14847"/>
            </a:avLst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400"/>
            </a:lvl1pPr>
          </a:lstStyle>
          <a:p>
            <a:endParaRPr lang="ru-RU" dirty="0"/>
          </a:p>
        </p:txBody>
      </p:sp>
      <p:pic>
        <p:nvPicPr>
          <p:cNvPr id="27" name="Picture 26" descr="A cell phone with a white screen&#10;&#10;Description automatically generated">
            <a:extLst>
              <a:ext uri="{FF2B5EF4-FFF2-40B4-BE49-F238E27FC236}">
                <a16:creationId xmlns:a16="http://schemas.microsoft.com/office/drawing/2014/main" id="{9F38FE1C-28BA-5850-6308-C0D5173BE5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163" y="1864316"/>
            <a:ext cx="5470919" cy="6195981"/>
          </a:xfrm>
          <a:prstGeom prst="rect">
            <a:avLst/>
          </a:prstGeom>
        </p:spPr>
      </p:pic>
      <p:sp>
        <p:nvSpPr>
          <p:cNvPr id="36" name="Picture Placeholder 21">
            <a:extLst>
              <a:ext uri="{FF2B5EF4-FFF2-40B4-BE49-F238E27FC236}">
                <a16:creationId xmlns:a16="http://schemas.microsoft.com/office/drawing/2014/main" id="{F2145AF3-5133-0534-F106-665A939C8998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5877622" y="2234379"/>
            <a:ext cx="2520000" cy="5455854"/>
          </a:xfrm>
          <a:prstGeom prst="roundRect">
            <a:avLst>
              <a:gd name="adj" fmla="val 14847"/>
            </a:avLst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400"/>
            </a:lvl1pPr>
          </a:lstStyle>
          <a:p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5BB9DB-0310-9B11-A669-905BBC9AB626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503903" y="6356350"/>
            <a:ext cx="2743200" cy="365125"/>
          </a:xfrm>
        </p:spPr>
        <p:txBody>
          <a:bodyPr vert="horz" lIns="91440" tIns="45720" rIns="91440" bIns="45720" rtlCol="0" anchor="ctr"/>
          <a:lstStyle>
            <a:lvl1pPr>
              <a:defRPr lang="ru-RU" smtClean="0"/>
            </a:lvl1pPr>
          </a:lstStyle>
          <a:p>
            <a:fld id="{89633FC2-6416-484F-B445-9CAE3A212806}" type="datetime1">
              <a:rPr lang="ru-RU" smtClean="0"/>
              <a:pPr/>
              <a:t>21.03.2024</a:t>
            </a:fld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47887B-E3DC-429C-9FC9-F367D61ADA7B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8979411" y="6356350"/>
            <a:ext cx="2743200" cy="365125"/>
          </a:xfrm>
        </p:spPr>
        <p:txBody>
          <a:bodyPr/>
          <a:lstStyle/>
          <a:p>
            <a:fld id="{1D41C7BD-C484-49EB-A7F4-79A7D48E10F6}" type="slidenum">
              <a:rPr lang="ru-RU" smtClean="0"/>
              <a:t>‹#›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DE0D1B-33BE-EDD7-B4EF-DF0C010AC093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91456" y="414033"/>
            <a:ext cx="3463123" cy="230400"/>
          </a:xfrm>
        </p:spPr>
        <p:txBody>
          <a:bodyPr/>
          <a:lstStyle>
            <a:lvl1pPr algn="l">
              <a:defRPr sz="1000" spc="5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DEC3C7D-BAC5-B461-3FFA-C96CD7503E9F}"/>
              </a:ext>
            </a:extLst>
          </p:cNvPr>
          <p:cNvGrpSpPr/>
          <p:nvPr userDrawn="1"/>
        </p:nvGrpSpPr>
        <p:grpSpPr>
          <a:xfrm>
            <a:off x="10722827" y="456942"/>
            <a:ext cx="883637" cy="144583"/>
            <a:chOff x="10354404" y="1153536"/>
            <a:chExt cx="2080616" cy="340437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15D12EE-F542-E84C-FA6D-7B3D38D5B823}"/>
                </a:ext>
              </a:extLst>
            </p:cNvPr>
            <p:cNvSpPr/>
            <p:nvPr/>
          </p:nvSpPr>
          <p:spPr>
            <a:xfrm>
              <a:off x="10477754" y="1153536"/>
              <a:ext cx="299331" cy="115932"/>
            </a:xfrm>
            <a:custGeom>
              <a:avLst/>
              <a:gdLst>
                <a:gd name="connsiteX0" fmla="*/ 299331 w 299331"/>
                <a:gd name="connsiteY0" fmla="*/ 0 h 115932"/>
                <a:gd name="connsiteX1" fmla="*/ 0 w 299331"/>
                <a:gd name="connsiteY1" fmla="*/ 0 h 115932"/>
                <a:gd name="connsiteX2" fmla="*/ 0 w 299331"/>
                <a:gd name="connsiteY2" fmla="*/ 115933 h 115932"/>
                <a:gd name="connsiteX3" fmla="*/ 299331 w 299331"/>
                <a:gd name="connsiteY3" fmla="*/ 115933 h 115932"/>
                <a:gd name="connsiteX4" fmla="*/ 299331 w 299331"/>
                <a:gd name="connsiteY4" fmla="*/ 0 h 115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9331" h="115932">
                  <a:moveTo>
                    <a:pt x="299331" y="0"/>
                  </a:moveTo>
                  <a:lnTo>
                    <a:pt x="0" y="0"/>
                  </a:lnTo>
                  <a:lnTo>
                    <a:pt x="0" y="115933"/>
                  </a:lnTo>
                  <a:lnTo>
                    <a:pt x="299331" y="115933"/>
                  </a:lnTo>
                  <a:lnTo>
                    <a:pt x="299331" y="0"/>
                  </a:lnTo>
                  <a:close/>
                </a:path>
              </a:pathLst>
            </a:custGeom>
            <a:gradFill>
              <a:gsLst>
                <a:gs pos="0">
                  <a:srgbClr val="00F0FF"/>
                </a:gs>
                <a:gs pos="50000">
                  <a:srgbClr val="00BAFF"/>
                </a:gs>
                <a:gs pos="100000">
                  <a:srgbClr val="0184FF"/>
                </a:gs>
              </a:gsLst>
              <a:lin ang="1028483" scaled="1"/>
            </a:gra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5238159-05D4-B227-411C-213F41108E00}"/>
                </a:ext>
              </a:extLst>
            </p:cNvPr>
            <p:cNvSpPr/>
            <p:nvPr/>
          </p:nvSpPr>
          <p:spPr>
            <a:xfrm>
              <a:off x="10354404" y="1153536"/>
              <a:ext cx="123367" cy="336507"/>
            </a:xfrm>
            <a:custGeom>
              <a:avLst/>
              <a:gdLst>
                <a:gd name="connsiteX0" fmla="*/ 0 w 123367"/>
                <a:gd name="connsiteY0" fmla="*/ 336508 h 336507"/>
                <a:gd name="connsiteX1" fmla="*/ 0 w 123367"/>
                <a:gd name="connsiteY1" fmla="*/ 116208 h 336507"/>
                <a:gd name="connsiteX2" fmla="*/ 123368 w 123367"/>
                <a:gd name="connsiteY2" fmla="*/ 0 h 336507"/>
                <a:gd name="connsiteX3" fmla="*/ 123368 w 123367"/>
                <a:gd name="connsiteY3" fmla="*/ 336508 h 336507"/>
                <a:gd name="connsiteX4" fmla="*/ 0 w 123367"/>
                <a:gd name="connsiteY4" fmla="*/ 336508 h 336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367" h="336507">
                  <a:moveTo>
                    <a:pt x="0" y="336508"/>
                  </a:moveTo>
                  <a:lnTo>
                    <a:pt x="0" y="116208"/>
                  </a:lnTo>
                  <a:lnTo>
                    <a:pt x="123368" y="0"/>
                  </a:lnTo>
                  <a:lnTo>
                    <a:pt x="123368" y="336508"/>
                  </a:lnTo>
                  <a:lnTo>
                    <a:pt x="0" y="336508"/>
                  </a:lnTo>
                  <a:close/>
                </a:path>
              </a:pathLst>
            </a:custGeom>
            <a:gradFill>
              <a:gsLst>
                <a:gs pos="0">
                  <a:srgbClr val="0184FF"/>
                </a:gs>
                <a:gs pos="50000">
                  <a:srgbClr val="1897F9"/>
                </a:gs>
                <a:gs pos="100000">
                  <a:srgbClr val="2FAAF4"/>
                </a:gs>
              </a:gsLst>
              <a:lin ang="16200000" scaled="1"/>
            </a:gra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1ACB654-2DF1-B6CA-F450-E44BDD09C0B1}"/>
                </a:ext>
              </a:extLst>
            </p:cNvPr>
            <p:cNvSpPr/>
            <p:nvPr/>
          </p:nvSpPr>
          <p:spPr>
            <a:xfrm>
              <a:off x="10777132" y="1153536"/>
              <a:ext cx="123644" cy="336507"/>
            </a:xfrm>
            <a:custGeom>
              <a:avLst/>
              <a:gdLst>
                <a:gd name="connsiteX0" fmla="*/ 123644 w 123644"/>
                <a:gd name="connsiteY0" fmla="*/ 336508 h 336507"/>
                <a:gd name="connsiteX1" fmla="*/ 123644 w 123644"/>
                <a:gd name="connsiteY1" fmla="*/ 116208 h 336507"/>
                <a:gd name="connsiteX2" fmla="*/ 0 w 123644"/>
                <a:gd name="connsiteY2" fmla="*/ 0 h 336507"/>
                <a:gd name="connsiteX3" fmla="*/ 0 w 123644"/>
                <a:gd name="connsiteY3" fmla="*/ 336508 h 336507"/>
                <a:gd name="connsiteX4" fmla="*/ 123644 w 123644"/>
                <a:gd name="connsiteY4" fmla="*/ 336508 h 336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644" h="336507">
                  <a:moveTo>
                    <a:pt x="123644" y="336508"/>
                  </a:moveTo>
                  <a:lnTo>
                    <a:pt x="123644" y="116208"/>
                  </a:lnTo>
                  <a:lnTo>
                    <a:pt x="0" y="0"/>
                  </a:lnTo>
                  <a:lnTo>
                    <a:pt x="0" y="336508"/>
                  </a:lnTo>
                  <a:lnTo>
                    <a:pt x="123644" y="336508"/>
                  </a:lnTo>
                  <a:close/>
                </a:path>
              </a:pathLst>
            </a:custGeom>
            <a:gradFill>
              <a:gsLst>
                <a:gs pos="17000">
                  <a:srgbClr val="0184FF"/>
                </a:gs>
                <a:gs pos="91000">
                  <a:srgbClr val="04BBE4"/>
                </a:gs>
              </a:gsLst>
              <a:lin ang="16200000" scaled="1"/>
            </a:gra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45E08CD-420F-8387-5272-395150BE4D49}"/>
                </a:ext>
              </a:extLst>
            </p:cNvPr>
            <p:cNvSpPr/>
            <p:nvPr/>
          </p:nvSpPr>
          <p:spPr>
            <a:xfrm>
              <a:off x="11030427" y="1268756"/>
              <a:ext cx="214225" cy="219438"/>
            </a:xfrm>
            <a:custGeom>
              <a:avLst/>
              <a:gdLst>
                <a:gd name="connsiteX0" fmla="*/ 0 w 214225"/>
                <a:gd name="connsiteY0" fmla="*/ 0 h 219438"/>
                <a:gd name="connsiteX1" fmla="*/ 214226 w 214225"/>
                <a:gd name="connsiteY1" fmla="*/ 0 h 219438"/>
                <a:gd name="connsiteX2" fmla="*/ 214226 w 214225"/>
                <a:gd name="connsiteY2" fmla="*/ 219438 h 219438"/>
                <a:gd name="connsiteX3" fmla="*/ 152788 w 214225"/>
                <a:gd name="connsiteY3" fmla="*/ 219438 h 219438"/>
                <a:gd name="connsiteX4" fmla="*/ 152788 w 214225"/>
                <a:gd name="connsiteY4" fmla="*/ 57328 h 219438"/>
                <a:gd name="connsiteX5" fmla="*/ 61718 w 214225"/>
                <a:gd name="connsiteY5" fmla="*/ 57328 h 219438"/>
                <a:gd name="connsiteX6" fmla="*/ 61718 w 214225"/>
                <a:gd name="connsiteY6" fmla="*/ 219438 h 219438"/>
                <a:gd name="connsiteX7" fmla="*/ 275 w 214225"/>
                <a:gd name="connsiteY7" fmla="*/ 219438 h 219438"/>
                <a:gd name="connsiteX8" fmla="*/ 275 w 214225"/>
                <a:gd name="connsiteY8" fmla="*/ 0 h 219438"/>
                <a:gd name="connsiteX9" fmla="*/ 0 w 214225"/>
                <a:gd name="connsiteY9" fmla="*/ 0 h 21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225" h="219438">
                  <a:moveTo>
                    <a:pt x="0" y="0"/>
                  </a:moveTo>
                  <a:lnTo>
                    <a:pt x="214226" y="0"/>
                  </a:lnTo>
                  <a:lnTo>
                    <a:pt x="214226" y="219438"/>
                  </a:lnTo>
                  <a:lnTo>
                    <a:pt x="152788" y="219438"/>
                  </a:lnTo>
                  <a:lnTo>
                    <a:pt x="152788" y="57328"/>
                  </a:lnTo>
                  <a:lnTo>
                    <a:pt x="61718" y="57328"/>
                  </a:lnTo>
                  <a:lnTo>
                    <a:pt x="61718" y="219438"/>
                  </a:lnTo>
                  <a:lnTo>
                    <a:pt x="275" y="219438"/>
                  </a:lnTo>
                  <a:lnTo>
                    <a:pt x="2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CCC0EC3-1198-4801-4CE8-959AD0A959D5}"/>
                </a:ext>
              </a:extLst>
            </p:cNvPr>
            <p:cNvSpPr/>
            <p:nvPr/>
          </p:nvSpPr>
          <p:spPr>
            <a:xfrm>
              <a:off x="11276714" y="1262999"/>
              <a:ext cx="239461" cy="230974"/>
            </a:xfrm>
            <a:custGeom>
              <a:avLst/>
              <a:gdLst>
                <a:gd name="connsiteX0" fmla="*/ 178018 w 239461"/>
                <a:gd name="connsiteY0" fmla="*/ 5760 h 230974"/>
                <a:gd name="connsiteX1" fmla="*/ 239461 w 239461"/>
                <a:gd name="connsiteY1" fmla="*/ 5760 h 230974"/>
                <a:gd name="connsiteX2" fmla="*/ 239461 w 239461"/>
                <a:gd name="connsiteY2" fmla="*/ 225199 h 230974"/>
                <a:gd name="connsiteX3" fmla="*/ 178018 w 239461"/>
                <a:gd name="connsiteY3" fmla="*/ 225199 h 230974"/>
                <a:gd name="connsiteX4" fmla="*/ 178018 w 239461"/>
                <a:gd name="connsiteY4" fmla="*/ 193654 h 230974"/>
                <a:gd name="connsiteX5" fmla="*/ 146475 w 239461"/>
                <a:gd name="connsiteY5" fmla="*/ 221359 h 230974"/>
                <a:gd name="connsiteX6" fmla="*/ 105602 w 239461"/>
                <a:gd name="connsiteY6" fmla="*/ 230959 h 230974"/>
                <a:gd name="connsiteX7" fmla="*/ 0 w 239461"/>
                <a:gd name="connsiteY7" fmla="*/ 116028 h 230974"/>
                <a:gd name="connsiteX8" fmla="*/ 106975 w 239461"/>
                <a:gd name="connsiteY8" fmla="*/ 0 h 230974"/>
                <a:gd name="connsiteX9" fmla="*/ 178018 w 239461"/>
                <a:gd name="connsiteY9" fmla="*/ 34836 h 230974"/>
                <a:gd name="connsiteX10" fmla="*/ 178018 w 239461"/>
                <a:gd name="connsiteY10" fmla="*/ 5760 h 230974"/>
                <a:gd name="connsiteX11" fmla="*/ 176100 w 239461"/>
                <a:gd name="connsiteY11" fmla="*/ 115754 h 230974"/>
                <a:gd name="connsiteX12" fmla="*/ 171985 w 239461"/>
                <a:gd name="connsiteY12" fmla="*/ 93536 h 230974"/>
                <a:gd name="connsiteX13" fmla="*/ 159639 w 239461"/>
                <a:gd name="connsiteY13" fmla="*/ 74609 h 230974"/>
                <a:gd name="connsiteX14" fmla="*/ 140985 w 239461"/>
                <a:gd name="connsiteY14" fmla="*/ 61991 h 230974"/>
                <a:gd name="connsiteX15" fmla="*/ 119047 w 239461"/>
                <a:gd name="connsiteY15" fmla="*/ 57328 h 230974"/>
                <a:gd name="connsiteX16" fmla="*/ 79273 w 239461"/>
                <a:gd name="connsiteY16" fmla="*/ 75158 h 230974"/>
                <a:gd name="connsiteX17" fmla="*/ 63086 w 239461"/>
                <a:gd name="connsiteY17" fmla="*/ 115754 h 230974"/>
                <a:gd name="connsiteX18" fmla="*/ 79548 w 239461"/>
                <a:gd name="connsiteY18" fmla="*/ 156076 h 230974"/>
                <a:gd name="connsiteX19" fmla="*/ 119590 w 239461"/>
                <a:gd name="connsiteY19" fmla="*/ 173631 h 230974"/>
                <a:gd name="connsiteX20" fmla="*/ 159914 w 239461"/>
                <a:gd name="connsiteY20" fmla="*/ 156350 h 230974"/>
                <a:gd name="connsiteX21" fmla="*/ 176100 w 239461"/>
                <a:gd name="connsiteY21" fmla="*/ 115754 h 230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39461" h="230974">
                  <a:moveTo>
                    <a:pt x="178018" y="5760"/>
                  </a:moveTo>
                  <a:lnTo>
                    <a:pt x="239461" y="5760"/>
                  </a:lnTo>
                  <a:lnTo>
                    <a:pt x="239461" y="225199"/>
                  </a:lnTo>
                  <a:lnTo>
                    <a:pt x="178018" y="225199"/>
                  </a:lnTo>
                  <a:lnTo>
                    <a:pt x="178018" y="193654"/>
                  </a:lnTo>
                  <a:cubicBezTo>
                    <a:pt x="169787" y="205175"/>
                    <a:pt x="159089" y="214775"/>
                    <a:pt x="146475" y="221359"/>
                  </a:cubicBezTo>
                  <a:cubicBezTo>
                    <a:pt x="133854" y="227941"/>
                    <a:pt x="119865" y="231233"/>
                    <a:pt x="105602" y="230959"/>
                  </a:cubicBezTo>
                  <a:cubicBezTo>
                    <a:pt x="44982" y="230959"/>
                    <a:pt x="0" y="184054"/>
                    <a:pt x="0" y="116028"/>
                  </a:cubicBezTo>
                  <a:cubicBezTo>
                    <a:pt x="0" y="48276"/>
                    <a:pt x="44158" y="0"/>
                    <a:pt x="106975" y="0"/>
                  </a:cubicBezTo>
                  <a:cubicBezTo>
                    <a:pt x="135227" y="0"/>
                    <a:pt x="163479" y="12344"/>
                    <a:pt x="178018" y="34836"/>
                  </a:cubicBezTo>
                  <a:lnTo>
                    <a:pt x="178018" y="5760"/>
                  </a:lnTo>
                  <a:close/>
                  <a:moveTo>
                    <a:pt x="176100" y="115754"/>
                  </a:moveTo>
                  <a:cubicBezTo>
                    <a:pt x="176100" y="108073"/>
                    <a:pt x="174727" y="100668"/>
                    <a:pt x="171985" y="93536"/>
                  </a:cubicBezTo>
                  <a:cubicBezTo>
                    <a:pt x="169243" y="86404"/>
                    <a:pt x="164853" y="80095"/>
                    <a:pt x="159639" y="74609"/>
                  </a:cubicBezTo>
                  <a:cubicBezTo>
                    <a:pt x="154431" y="69123"/>
                    <a:pt x="148117" y="65009"/>
                    <a:pt x="140985" y="61991"/>
                  </a:cubicBezTo>
                  <a:cubicBezTo>
                    <a:pt x="134128" y="58974"/>
                    <a:pt x="126447" y="57603"/>
                    <a:pt x="119047" y="57328"/>
                  </a:cubicBezTo>
                  <a:cubicBezTo>
                    <a:pt x="103959" y="57877"/>
                    <a:pt x="89696" y="64186"/>
                    <a:pt x="79273" y="75158"/>
                  </a:cubicBezTo>
                  <a:cubicBezTo>
                    <a:pt x="68850" y="86130"/>
                    <a:pt x="63086" y="100668"/>
                    <a:pt x="63086" y="115754"/>
                  </a:cubicBezTo>
                  <a:cubicBezTo>
                    <a:pt x="63086" y="130840"/>
                    <a:pt x="69119" y="145378"/>
                    <a:pt x="79548" y="156076"/>
                  </a:cubicBezTo>
                  <a:cubicBezTo>
                    <a:pt x="89970" y="166773"/>
                    <a:pt x="104509" y="173082"/>
                    <a:pt x="119590" y="173631"/>
                  </a:cubicBezTo>
                  <a:cubicBezTo>
                    <a:pt x="134678" y="173357"/>
                    <a:pt x="149216" y="167047"/>
                    <a:pt x="159914" y="156350"/>
                  </a:cubicBezTo>
                  <a:cubicBezTo>
                    <a:pt x="170062" y="145378"/>
                    <a:pt x="176100" y="130840"/>
                    <a:pt x="176100" y="115754"/>
                  </a:cubicBez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CA9B4A4-2B45-0FBC-1622-07F680A52DDB}"/>
                </a:ext>
              </a:extLst>
            </p:cNvPr>
            <p:cNvSpPr/>
            <p:nvPr/>
          </p:nvSpPr>
          <p:spPr>
            <a:xfrm>
              <a:off x="11558734" y="1268756"/>
              <a:ext cx="217241" cy="219438"/>
            </a:xfrm>
            <a:custGeom>
              <a:avLst/>
              <a:gdLst>
                <a:gd name="connsiteX0" fmla="*/ 142084 w 217241"/>
                <a:gd name="connsiteY0" fmla="*/ 219438 h 219438"/>
                <a:gd name="connsiteX1" fmla="*/ 93262 w 217241"/>
                <a:gd name="connsiteY1" fmla="*/ 139618 h 219438"/>
                <a:gd name="connsiteX2" fmla="*/ 59520 w 217241"/>
                <a:gd name="connsiteY2" fmla="*/ 139618 h 219438"/>
                <a:gd name="connsiteX3" fmla="*/ 59520 w 217241"/>
                <a:gd name="connsiteY3" fmla="*/ 219438 h 219438"/>
                <a:gd name="connsiteX4" fmla="*/ 0 w 217241"/>
                <a:gd name="connsiteY4" fmla="*/ 219438 h 219438"/>
                <a:gd name="connsiteX5" fmla="*/ 0 w 217241"/>
                <a:gd name="connsiteY5" fmla="*/ 0 h 219438"/>
                <a:gd name="connsiteX6" fmla="*/ 59520 w 217241"/>
                <a:gd name="connsiteY6" fmla="*/ 0 h 219438"/>
                <a:gd name="connsiteX7" fmla="*/ 59520 w 217241"/>
                <a:gd name="connsiteY7" fmla="*/ 87227 h 219438"/>
                <a:gd name="connsiteX8" fmla="*/ 91338 w 217241"/>
                <a:gd name="connsiteY8" fmla="*/ 87227 h 219438"/>
                <a:gd name="connsiteX9" fmla="*/ 141535 w 217241"/>
                <a:gd name="connsiteY9" fmla="*/ 274 h 219438"/>
                <a:gd name="connsiteX10" fmla="*/ 209286 w 217241"/>
                <a:gd name="connsiteY10" fmla="*/ 274 h 219438"/>
                <a:gd name="connsiteX11" fmla="*/ 144008 w 217241"/>
                <a:gd name="connsiteY11" fmla="*/ 108622 h 219438"/>
                <a:gd name="connsiteX12" fmla="*/ 217242 w 217241"/>
                <a:gd name="connsiteY12" fmla="*/ 219438 h 219438"/>
                <a:gd name="connsiteX13" fmla="*/ 142084 w 217241"/>
                <a:gd name="connsiteY13" fmla="*/ 219438 h 21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7241" h="219438">
                  <a:moveTo>
                    <a:pt x="142084" y="219438"/>
                  </a:moveTo>
                  <a:lnTo>
                    <a:pt x="93262" y="139618"/>
                  </a:lnTo>
                  <a:lnTo>
                    <a:pt x="59520" y="139618"/>
                  </a:lnTo>
                  <a:lnTo>
                    <a:pt x="59520" y="219438"/>
                  </a:lnTo>
                  <a:lnTo>
                    <a:pt x="0" y="219438"/>
                  </a:lnTo>
                  <a:lnTo>
                    <a:pt x="0" y="0"/>
                  </a:lnTo>
                  <a:lnTo>
                    <a:pt x="59520" y="0"/>
                  </a:lnTo>
                  <a:lnTo>
                    <a:pt x="59520" y="87227"/>
                  </a:lnTo>
                  <a:lnTo>
                    <a:pt x="91338" y="87227"/>
                  </a:lnTo>
                  <a:lnTo>
                    <a:pt x="141535" y="274"/>
                  </a:lnTo>
                  <a:lnTo>
                    <a:pt x="209286" y="274"/>
                  </a:lnTo>
                  <a:lnTo>
                    <a:pt x="144008" y="108622"/>
                  </a:lnTo>
                  <a:lnTo>
                    <a:pt x="217242" y="219438"/>
                  </a:lnTo>
                  <a:lnTo>
                    <a:pt x="142084" y="219438"/>
                  </a:ln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1A4E2DC-66F9-03C0-0DCC-92EBB2A3A015}"/>
                </a:ext>
              </a:extLst>
            </p:cNvPr>
            <p:cNvSpPr/>
            <p:nvPr/>
          </p:nvSpPr>
          <p:spPr>
            <a:xfrm>
              <a:off x="11771598" y="1263548"/>
              <a:ext cx="230753" cy="230410"/>
            </a:xfrm>
            <a:custGeom>
              <a:avLst/>
              <a:gdLst>
                <a:gd name="connsiteX0" fmla="*/ 229588 w 230753"/>
                <a:gd name="connsiteY0" fmla="*/ 134955 h 230410"/>
                <a:gd name="connsiteX1" fmla="*/ 64735 w 230753"/>
                <a:gd name="connsiteY1" fmla="*/ 134955 h 230410"/>
                <a:gd name="connsiteX2" fmla="*/ 120964 w 230753"/>
                <a:gd name="connsiteY2" fmla="*/ 175825 h 230410"/>
                <a:gd name="connsiteX3" fmla="*/ 152507 w 230753"/>
                <a:gd name="connsiteY3" fmla="*/ 168968 h 230410"/>
                <a:gd name="connsiteX4" fmla="*/ 178567 w 230753"/>
                <a:gd name="connsiteY4" fmla="*/ 150041 h 230410"/>
                <a:gd name="connsiteX5" fmla="*/ 214226 w 230753"/>
                <a:gd name="connsiteY5" fmla="*/ 186248 h 230410"/>
                <a:gd name="connsiteX6" fmla="*/ 117123 w 230753"/>
                <a:gd name="connsiteY6" fmla="*/ 230410 h 230410"/>
                <a:gd name="connsiteX7" fmla="*/ 0 w 230753"/>
                <a:gd name="connsiteY7" fmla="*/ 115479 h 230410"/>
                <a:gd name="connsiteX8" fmla="*/ 116574 w 230753"/>
                <a:gd name="connsiteY8" fmla="*/ 0 h 230410"/>
                <a:gd name="connsiteX9" fmla="*/ 230681 w 230753"/>
                <a:gd name="connsiteY9" fmla="*/ 111913 h 230410"/>
                <a:gd name="connsiteX10" fmla="*/ 229588 w 230753"/>
                <a:gd name="connsiteY10" fmla="*/ 134955 h 230410"/>
                <a:gd name="connsiteX11" fmla="*/ 168969 w 230753"/>
                <a:gd name="connsiteY11" fmla="*/ 94907 h 230410"/>
                <a:gd name="connsiteX12" fmla="*/ 118223 w 230753"/>
                <a:gd name="connsiteY12" fmla="*/ 52665 h 230410"/>
                <a:gd name="connsiteX13" fmla="*/ 64735 w 230753"/>
                <a:gd name="connsiteY13" fmla="*/ 94907 h 230410"/>
                <a:gd name="connsiteX14" fmla="*/ 168969 w 230753"/>
                <a:gd name="connsiteY14" fmla="*/ 94907 h 230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0753" h="230410">
                  <a:moveTo>
                    <a:pt x="229588" y="134955"/>
                  </a:moveTo>
                  <a:lnTo>
                    <a:pt x="64735" y="134955"/>
                  </a:lnTo>
                  <a:cubicBezTo>
                    <a:pt x="71317" y="160739"/>
                    <a:pt x="92163" y="175825"/>
                    <a:pt x="120964" y="175825"/>
                  </a:cubicBezTo>
                  <a:cubicBezTo>
                    <a:pt x="131936" y="175825"/>
                    <a:pt x="142634" y="173356"/>
                    <a:pt x="152507" y="168968"/>
                  </a:cubicBezTo>
                  <a:cubicBezTo>
                    <a:pt x="162387" y="164579"/>
                    <a:pt x="171435" y="157996"/>
                    <a:pt x="178567" y="150041"/>
                  </a:cubicBezTo>
                  <a:lnTo>
                    <a:pt x="214226" y="186248"/>
                  </a:lnTo>
                  <a:cubicBezTo>
                    <a:pt x="193655" y="213952"/>
                    <a:pt x="155523" y="230410"/>
                    <a:pt x="117123" y="230410"/>
                  </a:cubicBezTo>
                  <a:cubicBezTo>
                    <a:pt x="49372" y="230410"/>
                    <a:pt x="0" y="182957"/>
                    <a:pt x="0" y="115479"/>
                  </a:cubicBezTo>
                  <a:cubicBezTo>
                    <a:pt x="0" y="44436"/>
                    <a:pt x="54037" y="0"/>
                    <a:pt x="116574" y="0"/>
                  </a:cubicBezTo>
                  <a:cubicBezTo>
                    <a:pt x="179117" y="0"/>
                    <a:pt x="230681" y="44711"/>
                    <a:pt x="230681" y="111913"/>
                  </a:cubicBezTo>
                  <a:cubicBezTo>
                    <a:pt x="230956" y="117399"/>
                    <a:pt x="230412" y="125080"/>
                    <a:pt x="229588" y="134955"/>
                  </a:cubicBezTo>
                  <a:close/>
                  <a:moveTo>
                    <a:pt x="168969" y="94907"/>
                  </a:moveTo>
                  <a:cubicBezTo>
                    <a:pt x="167045" y="69123"/>
                    <a:pt x="145925" y="52665"/>
                    <a:pt x="118223" y="52665"/>
                  </a:cubicBezTo>
                  <a:cubicBezTo>
                    <a:pt x="92712" y="52665"/>
                    <a:pt x="71317" y="65283"/>
                    <a:pt x="64735" y="94907"/>
                  </a:cubicBezTo>
                  <a:lnTo>
                    <a:pt x="168969" y="94907"/>
                  </a:ln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ACA7829-53EB-DC59-A9D7-B6E6D8756E5C}"/>
                </a:ext>
              </a:extLst>
            </p:cNvPr>
            <p:cNvSpPr/>
            <p:nvPr/>
          </p:nvSpPr>
          <p:spPr>
            <a:xfrm>
              <a:off x="12015993" y="1268756"/>
              <a:ext cx="198038" cy="219438"/>
            </a:xfrm>
            <a:custGeom>
              <a:avLst/>
              <a:gdLst>
                <a:gd name="connsiteX0" fmla="*/ 198039 w 198038"/>
                <a:gd name="connsiteY0" fmla="*/ 0 h 219438"/>
                <a:gd name="connsiteX1" fmla="*/ 198039 w 198038"/>
                <a:gd name="connsiteY1" fmla="*/ 57328 h 219438"/>
                <a:gd name="connsiteX2" fmla="*/ 130013 w 198038"/>
                <a:gd name="connsiteY2" fmla="*/ 57328 h 219438"/>
                <a:gd name="connsiteX3" fmla="*/ 130013 w 198038"/>
                <a:gd name="connsiteY3" fmla="*/ 219438 h 219438"/>
                <a:gd name="connsiteX4" fmla="*/ 68026 w 198038"/>
                <a:gd name="connsiteY4" fmla="*/ 219438 h 219438"/>
                <a:gd name="connsiteX5" fmla="*/ 68026 w 198038"/>
                <a:gd name="connsiteY5" fmla="*/ 57328 h 219438"/>
                <a:gd name="connsiteX6" fmla="*/ 0 w 198038"/>
                <a:gd name="connsiteY6" fmla="*/ 57328 h 219438"/>
                <a:gd name="connsiteX7" fmla="*/ 0 w 198038"/>
                <a:gd name="connsiteY7" fmla="*/ 0 h 219438"/>
                <a:gd name="connsiteX8" fmla="*/ 198039 w 198038"/>
                <a:gd name="connsiteY8" fmla="*/ 0 h 21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8038" h="219438">
                  <a:moveTo>
                    <a:pt x="198039" y="0"/>
                  </a:moveTo>
                  <a:lnTo>
                    <a:pt x="198039" y="57328"/>
                  </a:lnTo>
                  <a:lnTo>
                    <a:pt x="130013" y="57328"/>
                  </a:lnTo>
                  <a:lnTo>
                    <a:pt x="130013" y="219438"/>
                  </a:lnTo>
                  <a:lnTo>
                    <a:pt x="68026" y="219438"/>
                  </a:lnTo>
                  <a:lnTo>
                    <a:pt x="68026" y="57328"/>
                  </a:lnTo>
                  <a:lnTo>
                    <a:pt x="0" y="57328"/>
                  </a:lnTo>
                  <a:lnTo>
                    <a:pt x="0" y="0"/>
                  </a:lnTo>
                  <a:lnTo>
                    <a:pt x="198039" y="0"/>
                  </a:ln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054184F-7F7F-D8C5-5237-45E1BE4B5964}"/>
                </a:ext>
              </a:extLst>
            </p:cNvPr>
            <p:cNvSpPr/>
            <p:nvPr/>
          </p:nvSpPr>
          <p:spPr>
            <a:xfrm>
              <a:off x="12331430" y="1207204"/>
              <a:ext cx="55467" cy="61426"/>
            </a:xfrm>
            <a:custGeom>
              <a:avLst/>
              <a:gdLst>
                <a:gd name="connsiteX0" fmla="*/ 40111 w 55467"/>
                <a:gd name="connsiteY0" fmla="*/ 61426 h 61426"/>
                <a:gd name="connsiteX1" fmla="*/ 27509 w 55467"/>
                <a:gd name="connsiteY1" fmla="*/ 40340 h 61426"/>
                <a:gd name="connsiteX2" fmla="*/ 15131 w 55467"/>
                <a:gd name="connsiteY2" fmla="*/ 61426 h 61426"/>
                <a:gd name="connsiteX3" fmla="*/ 231 w 55467"/>
                <a:gd name="connsiteY3" fmla="*/ 61426 h 61426"/>
                <a:gd name="connsiteX4" fmla="*/ 19484 w 55467"/>
                <a:gd name="connsiteY4" fmla="*/ 29567 h 61426"/>
                <a:gd name="connsiteX5" fmla="*/ 0 w 55467"/>
                <a:gd name="connsiteY5" fmla="*/ 0 h 61426"/>
                <a:gd name="connsiteX6" fmla="*/ 15587 w 55467"/>
                <a:gd name="connsiteY6" fmla="*/ 0 h 61426"/>
                <a:gd name="connsiteX7" fmla="*/ 28196 w 55467"/>
                <a:gd name="connsiteY7" fmla="*/ 19711 h 61426"/>
                <a:gd name="connsiteX8" fmla="*/ 40111 w 55467"/>
                <a:gd name="connsiteY8" fmla="*/ 0 h 61426"/>
                <a:gd name="connsiteX9" fmla="*/ 55011 w 55467"/>
                <a:gd name="connsiteY9" fmla="*/ 0 h 61426"/>
                <a:gd name="connsiteX10" fmla="*/ 35758 w 55467"/>
                <a:gd name="connsiteY10" fmla="*/ 30484 h 61426"/>
                <a:gd name="connsiteX11" fmla="*/ 55467 w 55467"/>
                <a:gd name="connsiteY11" fmla="*/ 61426 h 61426"/>
                <a:gd name="connsiteX12" fmla="*/ 40111 w 55467"/>
                <a:gd name="connsiteY12" fmla="*/ 61426 h 61426"/>
                <a:gd name="connsiteX13" fmla="*/ 40111 w 55467"/>
                <a:gd name="connsiteY13" fmla="*/ 61426 h 61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467" h="61426">
                  <a:moveTo>
                    <a:pt x="40111" y="61426"/>
                  </a:moveTo>
                  <a:lnTo>
                    <a:pt x="27509" y="40340"/>
                  </a:lnTo>
                  <a:lnTo>
                    <a:pt x="15131" y="61426"/>
                  </a:lnTo>
                  <a:lnTo>
                    <a:pt x="231" y="61426"/>
                  </a:lnTo>
                  <a:lnTo>
                    <a:pt x="19484" y="29567"/>
                  </a:lnTo>
                  <a:lnTo>
                    <a:pt x="0" y="0"/>
                  </a:lnTo>
                  <a:lnTo>
                    <a:pt x="15587" y="0"/>
                  </a:lnTo>
                  <a:lnTo>
                    <a:pt x="28196" y="19711"/>
                  </a:lnTo>
                  <a:lnTo>
                    <a:pt x="40111" y="0"/>
                  </a:lnTo>
                  <a:lnTo>
                    <a:pt x="55011" y="0"/>
                  </a:lnTo>
                  <a:lnTo>
                    <a:pt x="35758" y="30484"/>
                  </a:lnTo>
                  <a:lnTo>
                    <a:pt x="55467" y="61426"/>
                  </a:lnTo>
                  <a:lnTo>
                    <a:pt x="40111" y="61426"/>
                  </a:lnTo>
                  <a:lnTo>
                    <a:pt x="40111" y="61426"/>
                  </a:ln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DC46D36-B137-13B8-246B-F6EB18E0351E}"/>
                </a:ext>
              </a:extLst>
            </p:cNvPr>
            <p:cNvSpPr/>
            <p:nvPr/>
          </p:nvSpPr>
          <p:spPr>
            <a:xfrm>
              <a:off x="12388721" y="1207204"/>
              <a:ext cx="46299" cy="62572"/>
            </a:xfrm>
            <a:custGeom>
              <a:avLst/>
              <a:gdLst>
                <a:gd name="connsiteX0" fmla="*/ 46300 w 46299"/>
                <a:gd name="connsiteY0" fmla="*/ 40569 h 62572"/>
                <a:gd name="connsiteX1" fmla="*/ 22694 w 46299"/>
                <a:gd name="connsiteY1" fmla="*/ 62573 h 62572"/>
                <a:gd name="connsiteX2" fmla="*/ 0 w 46299"/>
                <a:gd name="connsiteY2" fmla="*/ 41944 h 62572"/>
                <a:gd name="connsiteX3" fmla="*/ 12609 w 46299"/>
                <a:gd name="connsiteY3" fmla="*/ 41944 h 62572"/>
                <a:gd name="connsiteX4" fmla="*/ 23837 w 46299"/>
                <a:gd name="connsiteY4" fmla="*/ 50654 h 62572"/>
                <a:gd name="connsiteX5" fmla="*/ 33467 w 46299"/>
                <a:gd name="connsiteY5" fmla="*/ 40340 h 62572"/>
                <a:gd name="connsiteX6" fmla="*/ 22694 w 46299"/>
                <a:gd name="connsiteY6" fmla="*/ 30484 h 62572"/>
                <a:gd name="connsiteX7" fmla="*/ 12609 w 46299"/>
                <a:gd name="connsiteY7" fmla="*/ 35527 h 62572"/>
                <a:gd name="connsiteX8" fmla="*/ 462 w 46299"/>
                <a:gd name="connsiteY8" fmla="*/ 35527 h 62572"/>
                <a:gd name="connsiteX9" fmla="*/ 4584 w 46299"/>
                <a:gd name="connsiteY9" fmla="*/ 0 h 62572"/>
                <a:gd name="connsiteX10" fmla="*/ 44464 w 46299"/>
                <a:gd name="connsiteY10" fmla="*/ 0 h 62572"/>
                <a:gd name="connsiteX11" fmla="*/ 43090 w 46299"/>
                <a:gd name="connsiteY11" fmla="*/ 11918 h 62572"/>
                <a:gd name="connsiteX12" fmla="*/ 14438 w 46299"/>
                <a:gd name="connsiteY12" fmla="*/ 11918 h 62572"/>
                <a:gd name="connsiteX13" fmla="*/ 13295 w 46299"/>
                <a:gd name="connsiteY13" fmla="*/ 23608 h 62572"/>
                <a:gd name="connsiteX14" fmla="*/ 25442 w 46299"/>
                <a:gd name="connsiteY14" fmla="*/ 20170 h 62572"/>
                <a:gd name="connsiteX15" fmla="*/ 46300 w 46299"/>
                <a:gd name="connsiteY15" fmla="*/ 40569 h 62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299" h="62572">
                  <a:moveTo>
                    <a:pt x="46300" y="40569"/>
                  </a:moveTo>
                  <a:cubicBezTo>
                    <a:pt x="46300" y="54092"/>
                    <a:pt x="36214" y="62573"/>
                    <a:pt x="22694" y="62573"/>
                  </a:cubicBezTo>
                  <a:cubicBezTo>
                    <a:pt x="11004" y="62573"/>
                    <a:pt x="1149" y="56155"/>
                    <a:pt x="0" y="41944"/>
                  </a:cubicBezTo>
                  <a:lnTo>
                    <a:pt x="12609" y="41944"/>
                  </a:lnTo>
                  <a:cubicBezTo>
                    <a:pt x="13527" y="48133"/>
                    <a:pt x="18335" y="50654"/>
                    <a:pt x="23837" y="50654"/>
                  </a:cubicBezTo>
                  <a:cubicBezTo>
                    <a:pt x="30488" y="50654"/>
                    <a:pt x="33467" y="46070"/>
                    <a:pt x="33467" y="40340"/>
                  </a:cubicBezTo>
                  <a:cubicBezTo>
                    <a:pt x="33467" y="34380"/>
                    <a:pt x="28883" y="30484"/>
                    <a:pt x="22694" y="30484"/>
                  </a:cubicBezTo>
                  <a:cubicBezTo>
                    <a:pt x="17423" y="30484"/>
                    <a:pt x="14213" y="33005"/>
                    <a:pt x="12609" y="35527"/>
                  </a:cubicBezTo>
                  <a:lnTo>
                    <a:pt x="462" y="35527"/>
                  </a:lnTo>
                  <a:lnTo>
                    <a:pt x="4584" y="0"/>
                  </a:lnTo>
                  <a:lnTo>
                    <a:pt x="44464" y="0"/>
                  </a:lnTo>
                  <a:lnTo>
                    <a:pt x="43090" y="11918"/>
                  </a:lnTo>
                  <a:lnTo>
                    <a:pt x="14438" y="11918"/>
                  </a:lnTo>
                  <a:lnTo>
                    <a:pt x="13295" y="23608"/>
                  </a:lnTo>
                  <a:cubicBezTo>
                    <a:pt x="13295" y="23608"/>
                    <a:pt x="16274" y="20170"/>
                    <a:pt x="25442" y="20170"/>
                  </a:cubicBezTo>
                  <a:cubicBezTo>
                    <a:pt x="36676" y="20170"/>
                    <a:pt x="46300" y="27505"/>
                    <a:pt x="46300" y="40569"/>
                  </a:cubicBez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4165602-CE06-8DFD-D794-75AED37BF450}"/>
                </a:ext>
              </a:extLst>
            </p:cNvPr>
            <p:cNvSpPr/>
            <p:nvPr/>
          </p:nvSpPr>
          <p:spPr>
            <a:xfrm>
              <a:off x="12263579" y="1154714"/>
              <a:ext cx="126753" cy="113703"/>
            </a:xfrm>
            <a:custGeom>
              <a:avLst/>
              <a:gdLst>
                <a:gd name="connsiteX0" fmla="*/ 126753 w 126753"/>
                <a:gd name="connsiteY0" fmla="*/ 44924 h 113703"/>
                <a:gd name="connsiteX1" fmla="*/ 53862 w 126753"/>
                <a:gd name="connsiteY1" fmla="*/ 0 h 113703"/>
                <a:gd name="connsiteX2" fmla="*/ 0 w 126753"/>
                <a:gd name="connsiteY2" fmla="*/ 0 h 113703"/>
                <a:gd name="connsiteX3" fmla="*/ 7338 w 126753"/>
                <a:gd name="connsiteY3" fmla="*/ 49508 h 113703"/>
                <a:gd name="connsiteX4" fmla="*/ 60051 w 126753"/>
                <a:gd name="connsiteY4" fmla="*/ 113685 h 113703"/>
                <a:gd name="connsiteX5" fmla="*/ 61200 w 126753"/>
                <a:gd name="connsiteY5" fmla="*/ 112768 h 113703"/>
                <a:gd name="connsiteX6" fmla="*/ 60513 w 126753"/>
                <a:gd name="connsiteY6" fmla="*/ 111852 h 113703"/>
                <a:gd name="connsiteX7" fmla="*/ 33467 w 126753"/>
                <a:gd name="connsiteY7" fmla="*/ 46758 h 113703"/>
                <a:gd name="connsiteX8" fmla="*/ 30026 w 126753"/>
                <a:gd name="connsiteY8" fmla="*/ 24296 h 113703"/>
                <a:gd name="connsiteX9" fmla="*/ 60738 w 126753"/>
                <a:gd name="connsiteY9" fmla="*/ 24296 h 113703"/>
                <a:gd name="connsiteX10" fmla="*/ 124917 w 126753"/>
                <a:gd name="connsiteY10" fmla="*/ 45612 h 113703"/>
                <a:gd name="connsiteX11" fmla="*/ 125835 w 126753"/>
                <a:gd name="connsiteY11" fmla="*/ 46070 h 113703"/>
                <a:gd name="connsiteX12" fmla="*/ 126753 w 126753"/>
                <a:gd name="connsiteY12" fmla="*/ 45153 h 113703"/>
                <a:gd name="connsiteX13" fmla="*/ 126753 w 126753"/>
                <a:gd name="connsiteY13" fmla="*/ 44924 h 113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753" h="113703">
                  <a:moveTo>
                    <a:pt x="126753" y="44924"/>
                  </a:moveTo>
                  <a:cubicBezTo>
                    <a:pt x="119877" y="18566"/>
                    <a:pt x="98557" y="0"/>
                    <a:pt x="53862" y="0"/>
                  </a:cubicBezTo>
                  <a:lnTo>
                    <a:pt x="0" y="0"/>
                  </a:lnTo>
                  <a:lnTo>
                    <a:pt x="7338" y="49508"/>
                  </a:lnTo>
                  <a:cubicBezTo>
                    <a:pt x="12833" y="94203"/>
                    <a:pt x="29795" y="108414"/>
                    <a:pt x="60051" y="113685"/>
                  </a:cubicBezTo>
                  <a:cubicBezTo>
                    <a:pt x="60282" y="113685"/>
                    <a:pt x="61200" y="113914"/>
                    <a:pt x="61200" y="112768"/>
                  </a:cubicBezTo>
                  <a:cubicBezTo>
                    <a:pt x="61200" y="112310"/>
                    <a:pt x="60969" y="112081"/>
                    <a:pt x="60513" y="111852"/>
                  </a:cubicBezTo>
                  <a:cubicBezTo>
                    <a:pt x="40111" y="103371"/>
                    <a:pt x="37819" y="75179"/>
                    <a:pt x="33467" y="46758"/>
                  </a:cubicBezTo>
                  <a:lnTo>
                    <a:pt x="30026" y="24296"/>
                  </a:lnTo>
                  <a:lnTo>
                    <a:pt x="60738" y="24296"/>
                  </a:lnTo>
                  <a:cubicBezTo>
                    <a:pt x="89159" y="24296"/>
                    <a:pt x="110935" y="23837"/>
                    <a:pt x="124917" y="45612"/>
                  </a:cubicBezTo>
                  <a:cubicBezTo>
                    <a:pt x="125148" y="45841"/>
                    <a:pt x="125373" y="46070"/>
                    <a:pt x="125835" y="46070"/>
                  </a:cubicBezTo>
                  <a:cubicBezTo>
                    <a:pt x="126291" y="46070"/>
                    <a:pt x="126753" y="45612"/>
                    <a:pt x="126753" y="45153"/>
                  </a:cubicBezTo>
                  <a:cubicBezTo>
                    <a:pt x="126753" y="44924"/>
                    <a:pt x="126753" y="44924"/>
                    <a:pt x="126753" y="44924"/>
                  </a:cubicBezTo>
                  <a:close/>
                </a:path>
              </a:pathLst>
            </a:custGeom>
            <a:solidFill>
              <a:srgbClr val="5FAF2D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4656C46B-4D33-096A-44A7-B87914FFF0D9}"/>
              </a:ext>
            </a:extLst>
          </p:cNvPr>
          <p:cNvSpPr>
            <a:spLocks noGrp="1"/>
          </p:cNvSpPr>
          <p:nvPr userDrawn="1">
            <p:ph type="body" sz="half" idx="30"/>
          </p:nvPr>
        </p:nvSpPr>
        <p:spPr>
          <a:xfrm>
            <a:off x="491456" y="2391658"/>
            <a:ext cx="3463123" cy="338554"/>
          </a:xfrm>
        </p:spPr>
        <p:txBody>
          <a:bodyPr vert="horz" wrap="square" lIns="91440" tIns="45720" rIns="91440" bIns="45720" rtlCol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lang="en-US" sz="1600" dirty="0"/>
            </a:lvl1pPr>
          </a:lstStyle>
          <a:p>
            <a:pPr lvl="0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47BCC7-F010-E75A-D051-E34B1CC40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456" y="846000"/>
            <a:ext cx="11113200" cy="648000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38958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49DB8BEE-F29E-D36E-4CF8-81CA5A2E8E62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87375" y="2764220"/>
            <a:ext cx="6895990" cy="350958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5BB9DB-0310-9B11-A669-905BBC9AB626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503903" y="6356350"/>
            <a:ext cx="2743200" cy="365125"/>
          </a:xfrm>
        </p:spPr>
        <p:txBody>
          <a:bodyPr vert="horz" lIns="91440" tIns="45720" rIns="91440" bIns="45720" rtlCol="0" anchor="ctr"/>
          <a:lstStyle>
            <a:lvl1pPr>
              <a:defRPr lang="ru-RU" smtClean="0"/>
            </a:lvl1pPr>
          </a:lstStyle>
          <a:p>
            <a:fld id="{89633FC2-6416-484F-B445-9CAE3A212806}" type="datetime1">
              <a:rPr lang="ru-RU" smtClean="0"/>
              <a:pPr/>
              <a:t>21.03.2024</a:t>
            </a:fld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47887B-E3DC-429C-9FC9-F367D61ADA7B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8979411" y="6356350"/>
            <a:ext cx="2743200" cy="365125"/>
          </a:xfrm>
        </p:spPr>
        <p:txBody>
          <a:bodyPr/>
          <a:lstStyle/>
          <a:p>
            <a:fld id="{1D41C7BD-C484-49EB-A7F4-79A7D48E10F6}" type="slidenum">
              <a:rPr lang="ru-RU" smtClean="0"/>
              <a:t>‹#›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DE0D1B-33BE-EDD7-B4EF-DF0C010AC093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91456" y="414033"/>
            <a:ext cx="3463123" cy="230400"/>
          </a:xfrm>
        </p:spPr>
        <p:txBody>
          <a:bodyPr/>
          <a:lstStyle>
            <a:lvl1pPr algn="l">
              <a:defRPr sz="1000" spc="5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DEC3C7D-BAC5-B461-3FFA-C96CD7503E9F}"/>
              </a:ext>
            </a:extLst>
          </p:cNvPr>
          <p:cNvGrpSpPr/>
          <p:nvPr userDrawn="1"/>
        </p:nvGrpSpPr>
        <p:grpSpPr>
          <a:xfrm>
            <a:off x="10722827" y="456942"/>
            <a:ext cx="883637" cy="144583"/>
            <a:chOff x="10354404" y="1153536"/>
            <a:chExt cx="2080616" cy="340437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15D12EE-F542-E84C-FA6D-7B3D38D5B823}"/>
                </a:ext>
              </a:extLst>
            </p:cNvPr>
            <p:cNvSpPr/>
            <p:nvPr/>
          </p:nvSpPr>
          <p:spPr>
            <a:xfrm>
              <a:off x="10477754" y="1153536"/>
              <a:ext cx="299331" cy="115932"/>
            </a:xfrm>
            <a:custGeom>
              <a:avLst/>
              <a:gdLst>
                <a:gd name="connsiteX0" fmla="*/ 299331 w 299331"/>
                <a:gd name="connsiteY0" fmla="*/ 0 h 115932"/>
                <a:gd name="connsiteX1" fmla="*/ 0 w 299331"/>
                <a:gd name="connsiteY1" fmla="*/ 0 h 115932"/>
                <a:gd name="connsiteX2" fmla="*/ 0 w 299331"/>
                <a:gd name="connsiteY2" fmla="*/ 115933 h 115932"/>
                <a:gd name="connsiteX3" fmla="*/ 299331 w 299331"/>
                <a:gd name="connsiteY3" fmla="*/ 115933 h 115932"/>
                <a:gd name="connsiteX4" fmla="*/ 299331 w 299331"/>
                <a:gd name="connsiteY4" fmla="*/ 0 h 115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9331" h="115932">
                  <a:moveTo>
                    <a:pt x="299331" y="0"/>
                  </a:moveTo>
                  <a:lnTo>
                    <a:pt x="0" y="0"/>
                  </a:lnTo>
                  <a:lnTo>
                    <a:pt x="0" y="115933"/>
                  </a:lnTo>
                  <a:lnTo>
                    <a:pt x="299331" y="115933"/>
                  </a:lnTo>
                  <a:lnTo>
                    <a:pt x="299331" y="0"/>
                  </a:lnTo>
                  <a:close/>
                </a:path>
              </a:pathLst>
            </a:custGeom>
            <a:gradFill>
              <a:gsLst>
                <a:gs pos="0">
                  <a:srgbClr val="00F0FF"/>
                </a:gs>
                <a:gs pos="50000">
                  <a:srgbClr val="00BAFF"/>
                </a:gs>
                <a:gs pos="100000">
                  <a:srgbClr val="0184FF"/>
                </a:gs>
              </a:gsLst>
              <a:lin ang="1028483" scaled="1"/>
            </a:gra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5238159-05D4-B227-411C-213F41108E00}"/>
                </a:ext>
              </a:extLst>
            </p:cNvPr>
            <p:cNvSpPr/>
            <p:nvPr/>
          </p:nvSpPr>
          <p:spPr>
            <a:xfrm>
              <a:off x="10354404" y="1153536"/>
              <a:ext cx="123367" cy="336507"/>
            </a:xfrm>
            <a:custGeom>
              <a:avLst/>
              <a:gdLst>
                <a:gd name="connsiteX0" fmla="*/ 0 w 123367"/>
                <a:gd name="connsiteY0" fmla="*/ 336508 h 336507"/>
                <a:gd name="connsiteX1" fmla="*/ 0 w 123367"/>
                <a:gd name="connsiteY1" fmla="*/ 116208 h 336507"/>
                <a:gd name="connsiteX2" fmla="*/ 123368 w 123367"/>
                <a:gd name="connsiteY2" fmla="*/ 0 h 336507"/>
                <a:gd name="connsiteX3" fmla="*/ 123368 w 123367"/>
                <a:gd name="connsiteY3" fmla="*/ 336508 h 336507"/>
                <a:gd name="connsiteX4" fmla="*/ 0 w 123367"/>
                <a:gd name="connsiteY4" fmla="*/ 336508 h 336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367" h="336507">
                  <a:moveTo>
                    <a:pt x="0" y="336508"/>
                  </a:moveTo>
                  <a:lnTo>
                    <a:pt x="0" y="116208"/>
                  </a:lnTo>
                  <a:lnTo>
                    <a:pt x="123368" y="0"/>
                  </a:lnTo>
                  <a:lnTo>
                    <a:pt x="123368" y="336508"/>
                  </a:lnTo>
                  <a:lnTo>
                    <a:pt x="0" y="336508"/>
                  </a:lnTo>
                  <a:close/>
                </a:path>
              </a:pathLst>
            </a:custGeom>
            <a:gradFill>
              <a:gsLst>
                <a:gs pos="0">
                  <a:srgbClr val="0184FF"/>
                </a:gs>
                <a:gs pos="50000">
                  <a:srgbClr val="1897F9"/>
                </a:gs>
                <a:gs pos="100000">
                  <a:srgbClr val="2FAAF4"/>
                </a:gs>
              </a:gsLst>
              <a:lin ang="16200000" scaled="1"/>
            </a:gra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1ACB654-2DF1-B6CA-F450-E44BDD09C0B1}"/>
                </a:ext>
              </a:extLst>
            </p:cNvPr>
            <p:cNvSpPr/>
            <p:nvPr/>
          </p:nvSpPr>
          <p:spPr>
            <a:xfrm>
              <a:off x="10777132" y="1153536"/>
              <a:ext cx="123644" cy="336507"/>
            </a:xfrm>
            <a:custGeom>
              <a:avLst/>
              <a:gdLst>
                <a:gd name="connsiteX0" fmla="*/ 123644 w 123644"/>
                <a:gd name="connsiteY0" fmla="*/ 336508 h 336507"/>
                <a:gd name="connsiteX1" fmla="*/ 123644 w 123644"/>
                <a:gd name="connsiteY1" fmla="*/ 116208 h 336507"/>
                <a:gd name="connsiteX2" fmla="*/ 0 w 123644"/>
                <a:gd name="connsiteY2" fmla="*/ 0 h 336507"/>
                <a:gd name="connsiteX3" fmla="*/ 0 w 123644"/>
                <a:gd name="connsiteY3" fmla="*/ 336508 h 336507"/>
                <a:gd name="connsiteX4" fmla="*/ 123644 w 123644"/>
                <a:gd name="connsiteY4" fmla="*/ 336508 h 336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644" h="336507">
                  <a:moveTo>
                    <a:pt x="123644" y="336508"/>
                  </a:moveTo>
                  <a:lnTo>
                    <a:pt x="123644" y="116208"/>
                  </a:lnTo>
                  <a:lnTo>
                    <a:pt x="0" y="0"/>
                  </a:lnTo>
                  <a:lnTo>
                    <a:pt x="0" y="336508"/>
                  </a:lnTo>
                  <a:lnTo>
                    <a:pt x="123644" y="336508"/>
                  </a:lnTo>
                  <a:close/>
                </a:path>
              </a:pathLst>
            </a:custGeom>
            <a:gradFill>
              <a:gsLst>
                <a:gs pos="17000">
                  <a:srgbClr val="0184FF"/>
                </a:gs>
                <a:gs pos="91000">
                  <a:srgbClr val="04BBE4"/>
                </a:gs>
              </a:gsLst>
              <a:lin ang="16200000" scaled="1"/>
            </a:gra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45E08CD-420F-8387-5272-395150BE4D49}"/>
                </a:ext>
              </a:extLst>
            </p:cNvPr>
            <p:cNvSpPr/>
            <p:nvPr/>
          </p:nvSpPr>
          <p:spPr>
            <a:xfrm>
              <a:off x="11030427" y="1268756"/>
              <a:ext cx="214225" cy="219438"/>
            </a:xfrm>
            <a:custGeom>
              <a:avLst/>
              <a:gdLst>
                <a:gd name="connsiteX0" fmla="*/ 0 w 214225"/>
                <a:gd name="connsiteY0" fmla="*/ 0 h 219438"/>
                <a:gd name="connsiteX1" fmla="*/ 214226 w 214225"/>
                <a:gd name="connsiteY1" fmla="*/ 0 h 219438"/>
                <a:gd name="connsiteX2" fmla="*/ 214226 w 214225"/>
                <a:gd name="connsiteY2" fmla="*/ 219438 h 219438"/>
                <a:gd name="connsiteX3" fmla="*/ 152788 w 214225"/>
                <a:gd name="connsiteY3" fmla="*/ 219438 h 219438"/>
                <a:gd name="connsiteX4" fmla="*/ 152788 w 214225"/>
                <a:gd name="connsiteY4" fmla="*/ 57328 h 219438"/>
                <a:gd name="connsiteX5" fmla="*/ 61718 w 214225"/>
                <a:gd name="connsiteY5" fmla="*/ 57328 h 219438"/>
                <a:gd name="connsiteX6" fmla="*/ 61718 w 214225"/>
                <a:gd name="connsiteY6" fmla="*/ 219438 h 219438"/>
                <a:gd name="connsiteX7" fmla="*/ 275 w 214225"/>
                <a:gd name="connsiteY7" fmla="*/ 219438 h 219438"/>
                <a:gd name="connsiteX8" fmla="*/ 275 w 214225"/>
                <a:gd name="connsiteY8" fmla="*/ 0 h 219438"/>
                <a:gd name="connsiteX9" fmla="*/ 0 w 214225"/>
                <a:gd name="connsiteY9" fmla="*/ 0 h 21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225" h="219438">
                  <a:moveTo>
                    <a:pt x="0" y="0"/>
                  </a:moveTo>
                  <a:lnTo>
                    <a:pt x="214226" y="0"/>
                  </a:lnTo>
                  <a:lnTo>
                    <a:pt x="214226" y="219438"/>
                  </a:lnTo>
                  <a:lnTo>
                    <a:pt x="152788" y="219438"/>
                  </a:lnTo>
                  <a:lnTo>
                    <a:pt x="152788" y="57328"/>
                  </a:lnTo>
                  <a:lnTo>
                    <a:pt x="61718" y="57328"/>
                  </a:lnTo>
                  <a:lnTo>
                    <a:pt x="61718" y="219438"/>
                  </a:lnTo>
                  <a:lnTo>
                    <a:pt x="275" y="219438"/>
                  </a:lnTo>
                  <a:lnTo>
                    <a:pt x="2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CCC0EC3-1198-4801-4CE8-959AD0A959D5}"/>
                </a:ext>
              </a:extLst>
            </p:cNvPr>
            <p:cNvSpPr/>
            <p:nvPr/>
          </p:nvSpPr>
          <p:spPr>
            <a:xfrm>
              <a:off x="11276714" y="1262999"/>
              <a:ext cx="239461" cy="230974"/>
            </a:xfrm>
            <a:custGeom>
              <a:avLst/>
              <a:gdLst>
                <a:gd name="connsiteX0" fmla="*/ 178018 w 239461"/>
                <a:gd name="connsiteY0" fmla="*/ 5760 h 230974"/>
                <a:gd name="connsiteX1" fmla="*/ 239461 w 239461"/>
                <a:gd name="connsiteY1" fmla="*/ 5760 h 230974"/>
                <a:gd name="connsiteX2" fmla="*/ 239461 w 239461"/>
                <a:gd name="connsiteY2" fmla="*/ 225199 h 230974"/>
                <a:gd name="connsiteX3" fmla="*/ 178018 w 239461"/>
                <a:gd name="connsiteY3" fmla="*/ 225199 h 230974"/>
                <a:gd name="connsiteX4" fmla="*/ 178018 w 239461"/>
                <a:gd name="connsiteY4" fmla="*/ 193654 h 230974"/>
                <a:gd name="connsiteX5" fmla="*/ 146475 w 239461"/>
                <a:gd name="connsiteY5" fmla="*/ 221359 h 230974"/>
                <a:gd name="connsiteX6" fmla="*/ 105602 w 239461"/>
                <a:gd name="connsiteY6" fmla="*/ 230959 h 230974"/>
                <a:gd name="connsiteX7" fmla="*/ 0 w 239461"/>
                <a:gd name="connsiteY7" fmla="*/ 116028 h 230974"/>
                <a:gd name="connsiteX8" fmla="*/ 106975 w 239461"/>
                <a:gd name="connsiteY8" fmla="*/ 0 h 230974"/>
                <a:gd name="connsiteX9" fmla="*/ 178018 w 239461"/>
                <a:gd name="connsiteY9" fmla="*/ 34836 h 230974"/>
                <a:gd name="connsiteX10" fmla="*/ 178018 w 239461"/>
                <a:gd name="connsiteY10" fmla="*/ 5760 h 230974"/>
                <a:gd name="connsiteX11" fmla="*/ 176100 w 239461"/>
                <a:gd name="connsiteY11" fmla="*/ 115754 h 230974"/>
                <a:gd name="connsiteX12" fmla="*/ 171985 w 239461"/>
                <a:gd name="connsiteY12" fmla="*/ 93536 h 230974"/>
                <a:gd name="connsiteX13" fmla="*/ 159639 w 239461"/>
                <a:gd name="connsiteY13" fmla="*/ 74609 h 230974"/>
                <a:gd name="connsiteX14" fmla="*/ 140985 w 239461"/>
                <a:gd name="connsiteY14" fmla="*/ 61991 h 230974"/>
                <a:gd name="connsiteX15" fmla="*/ 119047 w 239461"/>
                <a:gd name="connsiteY15" fmla="*/ 57328 h 230974"/>
                <a:gd name="connsiteX16" fmla="*/ 79273 w 239461"/>
                <a:gd name="connsiteY16" fmla="*/ 75158 h 230974"/>
                <a:gd name="connsiteX17" fmla="*/ 63086 w 239461"/>
                <a:gd name="connsiteY17" fmla="*/ 115754 h 230974"/>
                <a:gd name="connsiteX18" fmla="*/ 79548 w 239461"/>
                <a:gd name="connsiteY18" fmla="*/ 156076 h 230974"/>
                <a:gd name="connsiteX19" fmla="*/ 119590 w 239461"/>
                <a:gd name="connsiteY19" fmla="*/ 173631 h 230974"/>
                <a:gd name="connsiteX20" fmla="*/ 159914 w 239461"/>
                <a:gd name="connsiteY20" fmla="*/ 156350 h 230974"/>
                <a:gd name="connsiteX21" fmla="*/ 176100 w 239461"/>
                <a:gd name="connsiteY21" fmla="*/ 115754 h 230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39461" h="230974">
                  <a:moveTo>
                    <a:pt x="178018" y="5760"/>
                  </a:moveTo>
                  <a:lnTo>
                    <a:pt x="239461" y="5760"/>
                  </a:lnTo>
                  <a:lnTo>
                    <a:pt x="239461" y="225199"/>
                  </a:lnTo>
                  <a:lnTo>
                    <a:pt x="178018" y="225199"/>
                  </a:lnTo>
                  <a:lnTo>
                    <a:pt x="178018" y="193654"/>
                  </a:lnTo>
                  <a:cubicBezTo>
                    <a:pt x="169787" y="205175"/>
                    <a:pt x="159089" y="214775"/>
                    <a:pt x="146475" y="221359"/>
                  </a:cubicBezTo>
                  <a:cubicBezTo>
                    <a:pt x="133854" y="227941"/>
                    <a:pt x="119865" y="231233"/>
                    <a:pt x="105602" y="230959"/>
                  </a:cubicBezTo>
                  <a:cubicBezTo>
                    <a:pt x="44982" y="230959"/>
                    <a:pt x="0" y="184054"/>
                    <a:pt x="0" y="116028"/>
                  </a:cubicBezTo>
                  <a:cubicBezTo>
                    <a:pt x="0" y="48276"/>
                    <a:pt x="44158" y="0"/>
                    <a:pt x="106975" y="0"/>
                  </a:cubicBezTo>
                  <a:cubicBezTo>
                    <a:pt x="135227" y="0"/>
                    <a:pt x="163479" y="12344"/>
                    <a:pt x="178018" y="34836"/>
                  </a:cubicBezTo>
                  <a:lnTo>
                    <a:pt x="178018" y="5760"/>
                  </a:lnTo>
                  <a:close/>
                  <a:moveTo>
                    <a:pt x="176100" y="115754"/>
                  </a:moveTo>
                  <a:cubicBezTo>
                    <a:pt x="176100" y="108073"/>
                    <a:pt x="174727" y="100668"/>
                    <a:pt x="171985" y="93536"/>
                  </a:cubicBezTo>
                  <a:cubicBezTo>
                    <a:pt x="169243" y="86404"/>
                    <a:pt x="164853" y="80095"/>
                    <a:pt x="159639" y="74609"/>
                  </a:cubicBezTo>
                  <a:cubicBezTo>
                    <a:pt x="154431" y="69123"/>
                    <a:pt x="148117" y="65009"/>
                    <a:pt x="140985" y="61991"/>
                  </a:cubicBezTo>
                  <a:cubicBezTo>
                    <a:pt x="134128" y="58974"/>
                    <a:pt x="126447" y="57603"/>
                    <a:pt x="119047" y="57328"/>
                  </a:cubicBezTo>
                  <a:cubicBezTo>
                    <a:pt x="103959" y="57877"/>
                    <a:pt x="89696" y="64186"/>
                    <a:pt x="79273" y="75158"/>
                  </a:cubicBezTo>
                  <a:cubicBezTo>
                    <a:pt x="68850" y="86130"/>
                    <a:pt x="63086" y="100668"/>
                    <a:pt x="63086" y="115754"/>
                  </a:cubicBezTo>
                  <a:cubicBezTo>
                    <a:pt x="63086" y="130840"/>
                    <a:pt x="69119" y="145378"/>
                    <a:pt x="79548" y="156076"/>
                  </a:cubicBezTo>
                  <a:cubicBezTo>
                    <a:pt x="89970" y="166773"/>
                    <a:pt x="104509" y="173082"/>
                    <a:pt x="119590" y="173631"/>
                  </a:cubicBezTo>
                  <a:cubicBezTo>
                    <a:pt x="134678" y="173357"/>
                    <a:pt x="149216" y="167047"/>
                    <a:pt x="159914" y="156350"/>
                  </a:cubicBezTo>
                  <a:cubicBezTo>
                    <a:pt x="170062" y="145378"/>
                    <a:pt x="176100" y="130840"/>
                    <a:pt x="176100" y="115754"/>
                  </a:cubicBez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CA9B4A4-2B45-0FBC-1622-07F680A52DDB}"/>
                </a:ext>
              </a:extLst>
            </p:cNvPr>
            <p:cNvSpPr/>
            <p:nvPr/>
          </p:nvSpPr>
          <p:spPr>
            <a:xfrm>
              <a:off x="11558734" y="1268756"/>
              <a:ext cx="217241" cy="219438"/>
            </a:xfrm>
            <a:custGeom>
              <a:avLst/>
              <a:gdLst>
                <a:gd name="connsiteX0" fmla="*/ 142084 w 217241"/>
                <a:gd name="connsiteY0" fmla="*/ 219438 h 219438"/>
                <a:gd name="connsiteX1" fmla="*/ 93262 w 217241"/>
                <a:gd name="connsiteY1" fmla="*/ 139618 h 219438"/>
                <a:gd name="connsiteX2" fmla="*/ 59520 w 217241"/>
                <a:gd name="connsiteY2" fmla="*/ 139618 h 219438"/>
                <a:gd name="connsiteX3" fmla="*/ 59520 w 217241"/>
                <a:gd name="connsiteY3" fmla="*/ 219438 h 219438"/>
                <a:gd name="connsiteX4" fmla="*/ 0 w 217241"/>
                <a:gd name="connsiteY4" fmla="*/ 219438 h 219438"/>
                <a:gd name="connsiteX5" fmla="*/ 0 w 217241"/>
                <a:gd name="connsiteY5" fmla="*/ 0 h 219438"/>
                <a:gd name="connsiteX6" fmla="*/ 59520 w 217241"/>
                <a:gd name="connsiteY6" fmla="*/ 0 h 219438"/>
                <a:gd name="connsiteX7" fmla="*/ 59520 w 217241"/>
                <a:gd name="connsiteY7" fmla="*/ 87227 h 219438"/>
                <a:gd name="connsiteX8" fmla="*/ 91338 w 217241"/>
                <a:gd name="connsiteY8" fmla="*/ 87227 h 219438"/>
                <a:gd name="connsiteX9" fmla="*/ 141535 w 217241"/>
                <a:gd name="connsiteY9" fmla="*/ 274 h 219438"/>
                <a:gd name="connsiteX10" fmla="*/ 209286 w 217241"/>
                <a:gd name="connsiteY10" fmla="*/ 274 h 219438"/>
                <a:gd name="connsiteX11" fmla="*/ 144008 w 217241"/>
                <a:gd name="connsiteY11" fmla="*/ 108622 h 219438"/>
                <a:gd name="connsiteX12" fmla="*/ 217242 w 217241"/>
                <a:gd name="connsiteY12" fmla="*/ 219438 h 219438"/>
                <a:gd name="connsiteX13" fmla="*/ 142084 w 217241"/>
                <a:gd name="connsiteY13" fmla="*/ 219438 h 21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7241" h="219438">
                  <a:moveTo>
                    <a:pt x="142084" y="219438"/>
                  </a:moveTo>
                  <a:lnTo>
                    <a:pt x="93262" y="139618"/>
                  </a:lnTo>
                  <a:lnTo>
                    <a:pt x="59520" y="139618"/>
                  </a:lnTo>
                  <a:lnTo>
                    <a:pt x="59520" y="219438"/>
                  </a:lnTo>
                  <a:lnTo>
                    <a:pt x="0" y="219438"/>
                  </a:lnTo>
                  <a:lnTo>
                    <a:pt x="0" y="0"/>
                  </a:lnTo>
                  <a:lnTo>
                    <a:pt x="59520" y="0"/>
                  </a:lnTo>
                  <a:lnTo>
                    <a:pt x="59520" y="87227"/>
                  </a:lnTo>
                  <a:lnTo>
                    <a:pt x="91338" y="87227"/>
                  </a:lnTo>
                  <a:lnTo>
                    <a:pt x="141535" y="274"/>
                  </a:lnTo>
                  <a:lnTo>
                    <a:pt x="209286" y="274"/>
                  </a:lnTo>
                  <a:lnTo>
                    <a:pt x="144008" y="108622"/>
                  </a:lnTo>
                  <a:lnTo>
                    <a:pt x="217242" y="219438"/>
                  </a:lnTo>
                  <a:lnTo>
                    <a:pt x="142084" y="219438"/>
                  </a:ln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1A4E2DC-66F9-03C0-0DCC-92EBB2A3A015}"/>
                </a:ext>
              </a:extLst>
            </p:cNvPr>
            <p:cNvSpPr/>
            <p:nvPr/>
          </p:nvSpPr>
          <p:spPr>
            <a:xfrm>
              <a:off x="11771598" y="1263548"/>
              <a:ext cx="230753" cy="230410"/>
            </a:xfrm>
            <a:custGeom>
              <a:avLst/>
              <a:gdLst>
                <a:gd name="connsiteX0" fmla="*/ 229588 w 230753"/>
                <a:gd name="connsiteY0" fmla="*/ 134955 h 230410"/>
                <a:gd name="connsiteX1" fmla="*/ 64735 w 230753"/>
                <a:gd name="connsiteY1" fmla="*/ 134955 h 230410"/>
                <a:gd name="connsiteX2" fmla="*/ 120964 w 230753"/>
                <a:gd name="connsiteY2" fmla="*/ 175825 h 230410"/>
                <a:gd name="connsiteX3" fmla="*/ 152507 w 230753"/>
                <a:gd name="connsiteY3" fmla="*/ 168968 h 230410"/>
                <a:gd name="connsiteX4" fmla="*/ 178567 w 230753"/>
                <a:gd name="connsiteY4" fmla="*/ 150041 h 230410"/>
                <a:gd name="connsiteX5" fmla="*/ 214226 w 230753"/>
                <a:gd name="connsiteY5" fmla="*/ 186248 h 230410"/>
                <a:gd name="connsiteX6" fmla="*/ 117123 w 230753"/>
                <a:gd name="connsiteY6" fmla="*/ 230410 h 230410"/>
                <a:gd name="connsiteX7" fmla="*/ 0 w 230753"/>
                <a:gd name="connsiteY7" fmla="*/ 115479 h 230410"/>
                <a:gd name="connsiteX8" fmla="*/ 116574 w 230753"/>
                <a:gd name="connsiteY8" fmla="*/ 0 h 230410"/>
                <a:gd name="connsiteX9" fmla="*/ 230681 w 230753"/>
                <a:gd name="connsiteY9" fmla="*/ 111913 h 230410"/>
                <a:gd name="connsiteX10" fmla="*/ 229588 w 230753"/>
                <a:gd name="connsiteY10" fmla="*/ 134955 h 230410"/>
                <a:gd name="connsiteX11" fmla="*/ 168969 w 230753"/>
                <a:gd name="connsiteY11" fmla="*/ 94907 h 230410"/>
                <a:gd name="connsiteX12" fmla="*/ 118223 w 230753"/>
                <a:gd name="connsiteY12" fmla="*/ 52665 h 230410"/>
                <a:gd name="connsiteX13" fmla="*/ 64735 w 230753"/>
                <a:gd name="connsiteY13" fmla="*/ 94907 h 230410"/>
                <a:gd name="connsiteX14" fmla="*/ 168969 w 230753"/>
                <a:gd name="connsiteY14" fmla="*/ 94907 h 230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0753" h="230410">
                  <a:moveTo>
                    <a:pt x="229588" y="134955"/>
                  </a:moveTo>
                  <a:lnTo>
                    <a:pt x="64735" y="134955"/>
                  </a:lnTo>
                  <a:cubicBezTo>
                    <a:pt x="71317" y="160739"/>
                    <a:pt x="92163" y="175825"/>
                    <a:pt x="120964" y="175825"/>
                  </a:cubicBezTo>
                  <a:cubicBezTo>
                    <a:pt x="131936" y="175825"/>
                    <a:pt x="142634" y="173356"/>
                    <a:pt x="152507" y="168968"/>
                  </a:cubicBezTo>
                  <a:cubicBezTo>
                    <a:pt x="162387" y="164579"/>
                    <a:pt x="171435" y="157996"/>
                    <a:pt x="178567" y="150041"/>
                  </a:cubicBezTo>
                  <a:lnTo>
                    <a:pt x="214226" y="186248"/>
                  </a:lnTo>
                  <a:cubicBezTo>
                    <a:pt x="193655" y="213952"/>
                    <a:pt x="155523" y="230410"/>
                    <a:pt x="117123" y="230410"/>
                  </a:cubicBezTo>
                  <a:cubicBezTo>
                    <a:pt x="49372" y="230410"/>
                    <a:pt x="0" y="182957"/>
                    <a:pt x="0" y="115479"/>
                  </a:cubicBezTo>
                  <a:cubicBezTo>
                    <a:pt x="0" y="44436"/>
                    <a:pt x="54037" y="0"/>
                    <a:pt x="116574" y="0"/>
                  </a:cubicBezTo>
                  <a:cubicBezTo>
                    <a:pt x="179117" y="0"/>
                    <a:pt x="230681" y="44711"/>
                    <a:pt x="230681" y="111913"/>
                  </a:cubicBezTo>
                  <a:cubicBezTo>
                    <a:pt x="230956" y="117399"/>
                    <a:pt x="230412" y="125080"/>
                    <a:pt x="229588" y="134955"/>
                  </a:cubicBezTo>
                  <a:close/>
                  <a:moveTo>
                    <a:pt x="168969" y="94907"/>
                  </a:moveTo>
                  <a:cubicBezTo>
                    <a:pt x="167045" y="69123"/>
                    <a:pt x="145925" y="52665"/>
                    <a:pt x="118223" y="52665"/>
                  </a:cubicBezTo>
                  <a:cubicBezTo>
                    <a:pt x="92712" y="52665"/>
                    <a:pt x="71317" y="65283"/>
                    <a:pt x="64735" y="94907"/>
                  </a:cubicBezTo>
                  <a:lnTo>
                    <a:pt x="168969" y="94907"/>
                  </a:ln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ACA7829-53EB-DC59-A9D7-B6E6D8756E5C}"/>
                </a:ext>
              </a:extLst>
            </p:cNvPr>
            <p:cNvSpPr/>
            <p:nvPr/>
          </p:nvSpPr>
          <p:spPr>
            <a:xfrm>
              <a:off x="12015993" y="1268756"/>
              <a:ext cx="198038" cy="219438"/>
            </a:xfrm>
            <a:custGeom>
              <a:avLst/>
              <a:gdLst>
                <a:gd name="connsiteX0" fmla="*/ 198039 w 198038"/>
                <a:gd name="connsiteY0" fmla="*/ 0 h 219438"/>
                <a:gd name="connsiteX1" fmla="*/ 198039 w 198038"/>
                <a:gd name="connsiteY1" fmla="*/ 57328 h 219438"/>
                <a:gd name="connsiteX2" fmla="*/ 130013 w 198038"/>
                <a:gd name="connsiteY2" fmla="*/ 57328 h 219438"/>
                <a:gd name="connsiteX3" fmla="*/ 130013 w 198038"/>
                <a:gd name="connsiteY3" fmla="*/ 219438 h 219438"/>
                <a:gd name="connsiteX4" fmla="*/ 68026 w 198038"/>
                <a:gd name="connsiteY4" fmla="*/ 219438 h 219438"/>
                <a:gd name="connsiteX5" fmla="*/ 68026 w 198038"/>
                <a:gd name="connsiteY5" fmla="*/ 57328 h 219438"/>
                <a:gd name="connsiteX6" fmla="*/ 0 w 198038"/>
                <a:gd name="connsiteY6" fmla="*/ 57328 h 219438"/>
                <a:gd name="connsiteX7" fmla="*/ 0 w 198038"/>
                <a:gd name="connsiteY7" fmla="*/ 0 h 219438"/>
                <a:gd name="connsiteX8" fmla="*/ 198039 w 198038"/>
                <a:gd name="connsiteY8" fmla="*/ 0 h 21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8038" h="219438">
                  <a:moveTo>
                    <a:pt x="198039" y="0"/>
                  </a:moveTo>
                  <a:lnTo>
                    <a:pt x="198039" y="57328"/>
                  </a:lnTo>
                  <a:lnTo>
                    <a:pt x="130013" y="57328"/>
                  </a:lnTo>
                  <a:lnTo>
                    <a:pt x="130013" y="219438"/>
                  </a:lnTo>
                  <a:lnTo>
                    <a:pt x="68026" y="219438"/>
                  </a:lnTo>
                  <a:lnTo>
                    <a:pt x="68026" y="57328"/>
                  </a:lnTo>
                  <a:lnTo>
                    <a:pt x="0" y="57328"/>
                  </a:lnTo>
                  <a:lnTo>
                    <a:pt x="0" y="0"/>
                  </a:lnTo>
                  <a:lnTo>
                    <a:pt x="198039" y="0"/>
                  </a:ln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054184F-7F7F-D8C5-5237-45E1BE4B5964}"/>
                </a:ext>
              </a:extLst>
            </p:cNvPr>
            <p:cNvSpPr/>
            <p:nvPr/>
          </p:nvSpPr>
          <p:spPr>
            <a:xfrm>
              <a:off x="12331430" y="1207204"/>
              <a:ext cx="55467" cy="61426"/>
            </a:xfrm>
            <a:custGeom>
              <a:avLst/>
              <a:gdLst>
                <a:gd name="connsiteX0" fmla="*/ 40111 w 55467"/>
                <a:gd name="connsiteY0" fmla="*/ 61426 h 61426"/>
                <a:gd name="connsiteX1" fmla="*/ 27509 w 55467"/>
                <a:gd name="connsiteY1" fmla="*/ 40340 h 61426"/>
                <a:gd name="connsiteX2" fmla="*/ 15131 w 55467"/>
                <a:gd name="connsiteY2" fmla="*/ 61426 h 61426"/>
                <a:gd name="connsiteX3" fmla="*/ 231 w 55467"/>
                <a:gd name="connsiteY3" fmla="*/ 61426 h 61426"/>
                <a:gd name="connsiteX4" fmla="*/ 19484 w 55467"/>
                <a:gd name="connsiteY4" fmla="*/ 29567 h 61426"/>
                <a:gd name="connsiteX5" fmla="*/ 0 w 55467"/>
                <a:gd name="connsiteY5" fmla="*/ 0 h 61426"/>
                <a:gd name="connsiteX6" fmla="*/ 15587 w 55467"/>
                <a:gd name="connsiteY6" fmla="*/ 0 h 61426"/>
                <a:gd name="connsiteX7" fmla="*/ 28196 w 55467"/>
                <a:gd name="connsiteY7" fmla="*/ 19711 h 61426"/>
                <a:gd name="connsiteX8" fmla="*/ 40111 w 55467"/>
                <a:gd name="connsiteY8" fmla="*/ 0 h 61426"/>
                <a:gd name="connsiteX9" fmla="*/ 55011 w 55467"/>
                <a:gd name="connsiteY9" fmla="*/ 0 h 61426"/>
                <a:gd name="connsiteX10" fmla="*/ 35758 w 55467"/>
                <a:gd name="connsiteY10" fmla="*/ 30484 h 61426"/>
                <a:gd name="connsiteX11" fmla="*/ 55467 w 55467"/>
                <a:gd name="connsiteY11" fmla="*/ 61426 h 61426"/>
                <a:gd name="connsiteX12" fmla="*/ 40111 w 55467"/>
                <a:gd name="connsiteY12" fmla="*/ 61426 h 61426"/>
                <a:gd name="connsiteX13" fmla="*/ 40111 w 55467"/>
                <a:gd name="connsiteY13" fmla="*/ 61426 h 61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467" h="61426">
                  <a:moveTo>
                    <a:pt x="40111" y="61426"/>
                  </a:moveTo>
                  <a:lnTo>
                    <a:pt x="27509" y="40340"/>
                  </a:lnTo>
                  <a:lnTo>
                    <a:pt x="15131" y="61426"/>
                  </a:lnTo>
                  <a:lnTo>
                    <a:pt x="231" y="61426"/>
                  </a:lnTo>
                  <a:lnTo>
                    <a:pt x="19484" y="29567"/>
                  </a:lnTo>
                  <a:lnTo>
                    <a:pt x="0" y="0"/>
                  </a:lnTo>
                  <a:lnTo>
                    <a:pt x="15587" y="0"/>
                  </a:lnTo>
                  <a:lnTo>
                    <a:pt x="28196" y="19711"/>
                  </a:lnTo>
                  <a:lnTo>
                    <a:pt x="40111" y="0"/>
                  </a:lnTo>
                  <a:lnTo>
                    <a:pt x="55011" y="0"/>
                  </a:lnTo>
                  <a:lnTo>
                    <a:pt x="35758" y="30484"/>
                  </a:lnTo>
                  <a:lnTo>
                    <a:pt x="55467" y="61426"/>
                  </a:lnTo>
                  <a:lnTo>
                    <a:pt x="40111" y="61426"/>
                  </a:lnTo>
                  <a:lnTo>
                    <a:pt x="40111" y="61426"/>
                  </a:ln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DC46D36-B137-13B8-246B-F6EB18E0351E}"/>
                </a:ext>
              </a:extLst>
            </p:cNvPr>
            <p:cNvSpPr/>
            <p:nvPr/>
          </p:nvSpPr>
          <p:spPr>
            <a:xfrm>
              <a:off x="12388721" y="1207204"/>
              <a:ext cx="46299" cy="62572"/>
            </a:xfrm>
            <a:custGeom>
              <a:avLst/>
              <a:gdLst>
                <a:gd name="connsiteX0" fmla="*/ 46300 w 46299"/>
                <a:gd name="connsiteY0" fmla="*/ 40569 h 62572"/>
                <a:gd name="connsiteX1" fmla="*/ 22694 w 46299"/>
                <a:gd name="connsiteY1" fmla="*/ 62573 h 62572"/>
                <a:gd name="connsiteX2" fmla="*/ 0 w 46299"/>
                <a:gd name="connsiteY2" fmla="*/ 41944 h 62572"/>
                <a:gd name="connsiteX3" fmla="*/ 12609 w 46299"/>
                <a:gd name="connsiteY3" fmla="*/ 41944 h 62572"/>
                <a:gd name="connsiteX4" fmla="*/ 23837 w 46299"/>
                <a:gd name="connsiteY4" fmla="*/ 50654 h 62572"/>
                <a:gd name="connsiteX5" fmla="*/ 33467 w 46299"/>
                <a:gd name="connsiteY5" fmla="*/ 40340 h 62572"/>
                <a:gd name="connsiteX6" fmla="*/ 22694 w 46299"/>
                <a:gd name="connsiteY6" fmla="*/ 30484 h 62572"/>
                <a:gd name="connsiteX7" fmla="*/ 12609 w 46299"/>
                <a:gd name="connsiteY7" fmla="*/ 35527 h 62572"/>
                <a:gd name="connsiteX8" fmla="*/ 462 w 46299"/>
                <a:gd name="connsiteY8" fmla="*/ 35527 h 62572"/>
                <a:gd name="connsiteX9" fmla="*/ 4584 w 46299"/>
                <a:gd name="connsiteY9" fmla="*/ 0 h 62572"/>
                <a:gd name="connsiteX10" fmla="*/ 44464 w 46299"/>
                <a:gd name="connsiteY10" fmla="*/ 0 h 62572"/>
                <a:gd name="connsiteX11" fmla="*/ 43090 w 46299"/>
                <a:gd name="connsiteY11" fmla="*/ 11918 h 62572"/>
                <a:gd name="connsiteX12" fmla="*/ 14438 w 46299"/>
                <a:gd name="connsiteY12" fmla="*/ 11918 h 62572"/>
                <a:gd name="connsiteX13" fmla="*/ 13295 w 46299"/>
                <a:gd name="connsiteY13" fmla="*/ 23608 h 62572"/>
                <a:gd name="connsiteX14" fmla="*/ 25442 w 46299"/>
                <a:gd name="connsiteY14" fmla="*/ 20170 h 62572"/>
                <a:gd name="connsiteX15" fmla="*/ 46300 w 46299"/>
                <a:gd name="connsiteY15" fmla="*/ 40569 h 62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299" h="62572">
                  <a:moveTo>
                    <a:pt x="46300" y="40569"/>
                  </a:moveTo>
                  <a:cubicBezTo>
                    <a:pt x="46300" y="54092"/>
                    <a:pt x="36214" y="62573"/>
                    <a:pt x="22694" y="62573"/>
                  </a:cubicBezTo>
                  <a:cubicBezTo>
                    <a:pt x="11004" y="62573"/>
                    <a:pt x="1149" y="56155"/>
                    <a:pt x="0" y="41944"/>
                  </a:cubicBezTo>
                  <a:lnTo>
                    <a:pt x="12609" y="41944"/>
                  </a:lnTo>
                  <a:cubicBezTo>
                    <a:pt x="13527" y="48133"/>
                    <a:pt x="18335" y="50654"/>
                    <a:pt x="23837" y="50654"/>
                  </a:cubicBezTo>
                  <a:cubicBezTo>
                    <a:pt x="30488" y="50654"/>
                    <a:pt x="33467" y="46070"/>
                    <a:pt x="33467" y="40340"/>
                  </a:cubicBezTo>
                  <a:cubicBezTo>
                    <a:pt x="33467" y="34380"/>
                    <a:pt x="28883" y="30484"/>
                    <a:pt x="22694" y="30484"/>
                  </a:cubicBezTo>
                  <a:cubicBezTo>
                    <a:pt x="17423" y="30484"/>
                    <a:pt x="14213" y="33005"/>
                    <a:pt x="12609" y="35527"/>
                  </a:cubicBezTo>
                  <a:lnTo>
                    <a:pt x="462" y="35527"/>
                  </a:lnTo>
                  <a:lnTo>
                    <a:pt x="4584" y="0"/>
                  </a:lnTo>
                  <a:lnTo>
                    <a:pt x="44464" y="0"/>
                  </a:lnTo>
                  <a:lnTo>
                    <a:pt x="43090" y="11918"/>
                  </a:lnTo>
                  <a:lnTo>
                    <a:pt x="14438" y="11918"/>
                  </a:lnTo>
                  <a:lnTo>
                    <a:pt x="13295" y="23608"/>
                  </a:lnTo>
                  <a:cubicBezTo>
                    <a:pt x="13295" y="23608"/>
                    <a:pt x="16274" y="20170"/>
                    <a:pt x="25442" y="20170"/>
                  </a:cubicBezTo>
                  <a:cubicBezTo>
                    <a:pt x="36676" y="20170"/>
                    <a:pt x="46300" y="27505"/>
                    <a:pt x="46300" y="40569"/>
                  </a:cubicBez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4165602-CE06-8DFD-D794-75AED37BF450}"/>
                </a:ext>
              </a:extLst>
            </p:cNvPr>
            <p:cNvSpPr/>
            <p:nvPr/>
          </p:nvSpPr>
          <p:spPr>
            <a:xfrm>
              <a:off x="12263579" y="1154714"/>
              <a:ext cx="126753" cy="113703"/>
            </a:xfrm>
            <a:custGeom>
              <a:avLst/>
              <a:gdLst>
                <a:gd name="connsiteX0" fmla="*/ 126753 w 126753"/>
                <a:gd name="connsiteY0" fmla="*/ 44924 h 113703"/>
                <a:gd name="connsiteX1" fmla="*/ 53862 w 126753"/>
                <a:gd name="connsiteY1" fmla="*/ 0 h 113703"/>
                <a:gd name="connsiteX2" fmla="*/ 0 w 126753"/>
                <a:gd name="connsiteY2" fmla="*/ 0 h 113703"/>
                <a:gd name="connsiteX3" fmla="*/ 7338 w 126753"/>
                <a:gd name="connsiteY3" fmla="*/ 49508 h 113703"/>
                <a:gd name="connsiteX4" fmla="*/ 60051 w 126753"/>
                <a:gd name="connsiteY4" fmla="*/ 113685 h 113703"/>
                <a:gd name="connsiteX5" fmla="*/ 61200 w 126753"/>
                <a:gd name="connsiteY5" fmla="*/ 112768 h 113703"/>
                <a:gd name="connsiteX6" fmla="*/ 60513 w 126753"/>
                <a:gd name="connsiteY6" fmla="*/ 111852 h 113703"/>
                <a:gd name="connsiteX7" fmla="*/ 33467 w 126753"/>
                <a:gd name="connsiteY7" fmla="*/ 46758 h 113703"/>
                <a:gd name="connsiteX8" fmla="*/ 30026 w 126753"/>
                <a:gd name="connsiteY8" fmla="*/ 24296 h 113703"/>
                <a:gd name="connsiteX9" fmla="*/ 60738 w 126753"/>
                <a:gd name="connsiteY9" fmla="*/ 24296 h 113703"/>
                <a:gd name="connsiteX10" fmla="*/ 124917 w 126753"/>
                <a:gd name="connsiteY10" fmla="*/ 45612 h 113703"/>
                <a:gd name="connsiteX11" fmla="*/ 125835 w 126753"/>
                <a:gd name="connsiteY11" fmla="*/ 46070 h 113703"/>
                <a:gd name="connsiteX12" fmla="*/ 126753 w 126753"/>
                <a:gd name="connsiteY12" fmla="*/ 45153 h 113703"/>
                <a:gd name="connsiteX13" fmla="*/ 126753 w 126753"/>
                <a:gd name="connsiteY13" fmla="*/ 44924 h 113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753" h="113703">
                  <a:moveTo>
                    <a:pt x="126753" y="44924"/>
                  </a:moveTo>
                  <a:cubicBezTo>
                    <a:pt x="119877" y="18566"/>
                    <a:pt x="98557" y="0"/>
                    <a:pt x="53862" y="0"/>
                  </a:cubicBezTo>
                  <a:lnTo>
                    <a:pt x="0" y="0"/>
                  </a:lnTo>
                  <a:lnTo>
                    <a:pt x="7338" y="49508"/>
                  </a:lnTo>
                  <a:cubicBezTo>
                    <a:pt x="12833" y="94203"/>
                    <a:pt x="29795" y="108414"/>
                    <a:pt x="60051" y="113685"/>
                  </a:cubicBezTo>
                  <a:cubicBezTo>
                    <a:pt x="60282" y="113685"/>
                    <a:pt x="61200" y="113914"/>
                    <a:pt x="61200" y="112768"/>
                  </a:cubicBezTo>
                  <a:cubicBezTo>
                    <a:pt x="61200" y="112310"/>
                    <a:pt x="60969" y="112081"/>
                    <a:pt x="60513" y="111852"/>
                  </a:cubicBezTo>
                  <a:cubicBezTo>
                    <a:pt x="40111" y="103371"/>
                    <a:pt x="37819" y="75179"/>
                    <a:pt x="33467" y="46758"/>
                  </a:cubicBezTo>
                  <a:lnTo>
                    <a:pt x="30026" y="24296"/>
                  </a:lnTo>
                  <a:lnTo>
                    <a:pt x="60738" y="24296"/>
                  </a:lnTo>
                  <a:cubicBezTo>
                    <a:pt x="89159" y="24296"/>
                    <a:pt x="110935" y="23837"/>
                    <a:pt x="124917" y="45612"/>
                  </a:cubicBezTo>
                  <a:cubicBezTo>
                    <a:pt x="125148" y="45841"/>
                    <a:pt x="125373" y="46070"/>
                    <a:pt x="125835" y="46070"/>
                  </a:cubicBezTo>
                  <a:cubicBezTo>
                    <a:pt x="126291" y="46070"/>
                    <a:pt x="126753" y="45612"/>
                    <a:pt x="126753" y="45153"/>
                  </a:cubicBezTo>
                  <a:cubicBezTo>
                    <a:pt x="126753" y="44924"/>
                    <a:pt x="126753" y="44924"/>
                    <a:pt x="126753" y="44924"/>
                  </a:cubicBezTo>
                  <a:close/>
                </a:path>
              </a:pathLst>
            </a:custGeom>
            <a:solidFill>
              <a:srgbClr val="5FAF2D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23" name="Subtitle 2">
            <a:extLst>
              <a:ext uri="{FF2B5EF4-FFF2-40B4-BE49-F238E27FC236}">
                <a16:creationId xmlns:a16="http://schemas.microsoft.com/office/drawing/2014/main" id="{673212EE-B539-F1BC-2589-4F9DA9962A5C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491425" y="1512158"/>
            <a:ext cx="11113200" cy="400110"/>
          </a:xfrm>
        </p:spPr>
        <p:txBody>
          <a:bodyPr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5C79408A-0CA6-9569-FACE-98E05807B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456" y="846000"/>
            <a:ext cx="11113200" cy="648000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8338B5E8-D4CB-8092-A88C-C7B2BFC4C6A5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7959344" y="2821173"/>
            <a:ext cx="3645281" cy="369332"/>
          </a:xfrm>
          <a:noFill/>
        </p:spPr>
        <p:txBody>
          <a:bodyPr vert="horz" wrap="square" lIns="0" tIns="45720" rIns="91440" bIns="45720" rtlCol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lang="en-US" sz="1800">
                <a:solidFill>
                  <a:schemeClr val="tx1"/>
                </a:solidFill>
                <a:latin typeface="+mj-lt"/>
              </a:defRPr>
            </a:lvl1pPr>
          </a:lstStyle>
          <a:p>
            <a:pPr marL="114300" lvl="0" indent="-342900">
              <a:spcBef>
                <a:spcPct val="0"/>
              </a:spcBef>
            </a:pPr>
            <a:endParaRPr lang="en-US" dirty="0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B252114B-1B0D-12AC-A265-4AECAE24068D}"/>
              </a:ext>
            </a:extLst>
          </p:cNvPr>
          <p:cNvSpPr>
            <a:spLocks noGrp="1"/>
          </p:cNvSpPr>
          <p:nvPr>
            <p:ph type="body" sz="half" idx="30"/>
          </p:nvPr>
        </p:nvSpPr>
        <p:spPr>
          <a:xfrm>
            <a:off x="7963408" y="3271103"/>
            <a:ext cx="3641217" cy="307777"/>
          </a:xfrm>
        </p:spPr>
        <p:txBody>
          <a:bodyPr vert="horz" wrap="square" lIns="0" tIns="45720" rIns="91440" bIns="45720" rtlCol="0">
            <a:spAutoFit/>
          </a:bodyPr>
          <a:lstStyle>
            <a:lvl1pPr marL="252000" indent="-2520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lang="en-US" sz="1400" dirty="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0456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able Placeholder 19">
            <a:extLst>
              <a:ext uri="{FF2B5EF4-FFF2-40B4-BE49-F238E27FC236}">
                <a16:creationId xmlns:a16="http://schemas.microsoft.com/office/drawing/2014/main" id="{E65C54CB-152F-830E-A02A-54F48B253066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87375" y="1985326"/>
            <a:ext cx="11017249" cy="428847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5BB9DB-0310-9B11-A669-905BBC9AB626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503903" y="6356350"/>
            <a:ext cx="2743200" cy="365125"/>
          </a:xfrm>
        </p:spPr>
        <p:txBody>
          <a:bodyPr vert="horz" lIns="91440" tIns="45720" rIns="91440" bIns="45720" rtlCol="0" anchor="ctr"/>
          <a:lstStyle>
            <a:lvl1pPr>
              <a:defRPr lang="ru-RU" smtClean="0"/>
            </a:lvl1pPr>
          </a:lstStyle>
          <a:p>
            <a:fld id="{89633FC2-6416-484F-B445-9CAE3A212806}" type="datetime1">
              <a:rPr lang="ru-RU" smtClean="0"/>
              <a:pPr/>
              <a:t>21.03.2024</a:t>
            </a:fld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47887B-E3DC-429C-9FC9-F367D61ADA7B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8979411" y="6356350"/>
            <a:ext cx="2743200" cy="365125"/>
          </a:xfrm>
        </p:spPr>
        <p:txBody>
          <a:bodyPr/>
          <a:lstStyle/>
          <a:p>
            <a:fld id="{1D41C7BD-C484-49EB-A7F4-79A7D48E10F6}" type="slidenum">
              <a:rPr lang="ru-RU" smtClean="0"/>
              <a:t>‹#›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DE0D1B-33BE-EDD7-B4EF-DF0C010AC093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91456" y="414033"/>
            <a:ext cx="3463123" cy="230400"/>
          </a:xfrm>
        </p:spPr>
        <p:txBody>
          <a:bodyPr/>
          <a:lstStyle>
            <a:lvl1pPr algn="l">
              <a:defRPr sz="1000" spc="5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DEC3C7D-BAC5-B461-3FFA-C96CD7503E9F}"/>
              </a:ext>
            </a:extLst>
          </p:cNvPr>
          <p:cNvGrpSpPr/>
          <p:nvPr userDrawn="1"/>
        </p:nvGrpSpPr>
        <p:grpSpPr>
          <a:xfrm>
            <a:off x="10722827" y="456942"/>
            <a:ext cx="883637" cy="144583"/>
            <a:chOff x="10354404" y="1153536"/>
            <a:chExt cx="2080616" cy="340437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15D12EE-F542-E84C-FA6D-7B3D38D5B823}"/>
                </a:ext>
              </a:extLst>
            </p:cNvPr>
            <p:cNvSpPr/>
            <p:nvPr/>
          </p:nvSpPr>
          <p:spPr>
            <a:xfrm>
              <a:off x="10477754" y="1153536"/>
              <a:ext cx="299331" cy="115932"/>
            </a:xfrm>
            <a:custGeom>
              <a:avLst/>
              <a:gdLst>
                <a:gd name="connsiteX0" fmla="*/ 299331 w 299331"/>
                <a:gd name="connsiteY0" fmla="*/ 0 h 115932"/>
                <a:gd name="connsiteX1" fmla="*/ 0 w 299331"/>
                <a:gd name="connsiteY1" fmla="*/ 0 h 115932"/>
                <a:gd name="connsiteX2" fmla="*/ 0 w 299331"/>
                <a:gd name="connsiteY2" fmla="*/ 115933 h 115932"/>
                <a:gd name="connsiteX3" fmla="*/ 299331 w 299331"/>
                <a:gd name="connsiteY3" fmla="*/ 115933 h 115932"/>
                <a:gd name="connsiteX4" fmla="*/ 299331 w 299331"/>
                <a:gd name="connsiteY4" fmla="*/ 0 h 115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9331" h="115932">
                  <a:moveTo>
                    <a:pt x="299331" y="0"/>
                  </a:moveTo>
                  <a:lnTo>
                    <a:pt x="0" y="0"/>
                  </a:lnTo>
                  <a:lnTo>
                    <a:pt x="0" y="115933"/>
                  </a:lnTo>
                  <a:lnTo>
                    <a:pt x="299331" y="115933"/>
                  </a:lnTo>
                  <a:lnTo>
                    <a:pt x="299331" y="0"/>
                  </a:lnTo>
                  <a:close/>
                </a:path>
              </a:pathLst>
            </a:custGeom>
            <a:gradFill>
              <a:gsLst>
                <a:gs pos="0">
                  <a:srgbClr val="00F0FF"/>
                </a:gs>
                <a:gs pos="50000">
                  <a:srgbClr val="00BAFF"/>
                </a:gs>
                <a:gs pos="100000">
                  <a:srgbClr val="0184FF"/>
                </a:gs>
              </a:gsLst>
              <a:lin ang="1028483" scaled="1"/>
            </a:gra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5238159-05D4-B227-411C-213F41108E00}"/>
                </a:ext>
              </a:extLst>
            </p:cNvPr>
            <p:cNvSpPr/>
            <p:nvPr/>
          </p:nvSpPr>
          <p:spPr>
            <a:xfrm>
              <a:off x="10354404" y="1153536"/>
              <a:ext cx="123367" cy="336507"/>
            </a:xfrm>
            <a:custGeom>
              <a:avLst/>
              <a:gdLst>
                <a:gd name="connsiteX0" fmla="*/ 0 w 123367"/>
                <a:gd name="connsiteY0" fmla="*/ 336508 h 336507"/>
                <a:gd name="connsiteX1" fmla="*/ 0 w 123367"/>
                <a:gd name="connsiteY1" fmla="*/ 116208 h 336507"/>
                <a:gd name="connsiteX2" fmla="*/ 123368 w 123367"/>
                <a:gd name="connsiteY2" fmla="*/ 0 h 336507"/>
                <a:gd name="connsiteX3" fmla="*/ 123368 w 123367"/>
                <a:gd name="connsiteY3" fmla="*/ 336508 h 336507"/>
                <a:gd name="connsiteX4" fmla="*/ 0 w 123367"/>
                <a:gd name="connsiteY4" fmla="*/ 336508 h 336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367" h="336507">
                  <a:moveTo>
                    <a:pt x="0" y="336508"/>
                  </a:moveTo>
                  <a:lnTo>
                    <a:pt x="0" y="116208"/>
                  </a:lnTo>
                  <a:lnTo>
                    <a:pt x="123368" y="0"/>
                  </a:lnTo>
                  <a:lnTo>
                    <a:pt x="123368" y="336508"/>
                  </a:lnTo>
                  <a:lnTo>
                    <a:pt x="0" y="336508"/>
                  </a:lnTo>
                  <a:close/>
                </a:path>
              </a:pathLst>
            </a:custGeom>
            <a:gradFill>
              <a:gsLst>
                <a:gs pos="0">
                  <a:srgbClr val="0184FF"/>
                </a:gs>
                <a:gs pos="50000">
                  <a:srgbClr val="1897F9"/>
                </a:gs>
                <a:gs pos="100000">
                  <a:srgbClr val="2FAAF4"/>
                </a:gs>
              </a:gsLst>
              <a:lin ang="16200000" scaled="1"/>
            </a:gra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1ACB654-2DF1-B6CA-F450-E44BDD09C0B1}"/>
                </a:ext>
              </a:extLst>
            </p:cNvPr>
            <p:cNvSpPr/>
            <p:nvPr/>
          </p:nvSpPr>
          <p:spPr>
            <a:xfrm>
              <a:off x="10777132" y="1153536"/>
              <a:ext cx="123644" cy="336507"/>
            </a:xfrm>
            <a:custGeom>
              <a:avLst/>
              <a:gdLst>
                <a:gd name="connsiteX0" fmla="*/ 123644 w 123644"/>
                <a:gd name="connsiteY0" fmla="*/ 336508 h 336507"/>
                <a:gd name="connsiteX1" fmla="*/ 123644 w 123644"/>
                <a:gd name="connsiteY1" fmla="*/ 116208 h 336507"/>
                <a:gd name="connsiteX2" fmla="*/ 0 w 123644"/>
                <a:gd name="connsiteY2" fmla="*/ 0 h 336507"/>
                <a:gd name="connsiteX3" fmla="*/ 0 w 123644"/>
                <a:gd name="connsiteY3" fmla="*/ 336508 h 336507"/>
                <a:gd name="connsiteX4" fmla="*/ 123644 w 123644"/>
                <a:gd name="connsiteY4" fmla="*/ 336508 h 336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644" h="336507">
                  <a:moveTo>
                    <a:pt x="123644" y="336508"/>
                  </a:moveTo>
                  <a:lnTo>
                    <a:pt x="123644" y="116208"/>
                  </a:lnTo>
                  <a:lnTo>
                    <a:pt x="0" y="0"/>
                  </a:lnTo>
                  <a:lnTo>
                    <a:pt x="0" y="336508"/>
                  </a:lnTo>
                  <a:lnTo>
                    <a:pt x="123644" y="336508"/>
                  </a:lnTo>
                  <a:close/>
                </a:path>
              </a:pathLst>
            </a:custGeom>
            <a:gradFill>
              <a:gsLst>
                <a:gs pos="17000">
                  <a:srgbClr val="0184FF"/>
                </a:gs>
                <a:gs pos="91000">
                  <a:srgbClr val="04BBE4"/>
                </a:gs>
              </a:gsLst>
              <a:lin ang="16200000" scaled="1"/>
            </a:gra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45E08CD-420F-8387-5272-395150BE4D49}"/>
                </a:ext>
              </a:extLst>
            </p:cNvPr>
            <p:cNvSpPr/>
            <p:nvPr/>
          </p:nvSpPr>
          <p:spPr>
            <a:xfrm>
              <a:off x="11030427" y="1268756"/>
              <a:ext cx="214225" cy="219438"/>
            </a:xfrm>
            <a:custGeom>
              <a:avLst/>
              <a:gdLst>
                <a:gd name="connsiteX0" fmla="*/ 0 w 214225"/>
                <a:gd name="connsiteY0" fmla="*/ 0 h 219438"/>
                <a:gd name="connsiteX1" fmla="*/ 214226 w 214225"/>
                <a:gd name="connsiteY1" fmla="*/ 0 h 219438"/>
                <a:gd name="connsiteX2" fmla="*/ 214226 w 214225"/>
                <a:gd name="connsiteY2" fmla="*/ 219438 h 219438"/>
                <a:gd name="connsiteX3" fmla="*/ 152788 w 214225"/>
                <a:gd name="connsiteY3" fmla="*/ 219438 h 219438"/>
                <a:gd name="connsiteX4" fmla="*/ 152788 w 214225"/>
                <a:gd name="connsiteY4" fmla="*/ 57328 h 219438"/>
                <a:gd name="connsiteX5" fmla="*/ 61718 w 214225"/>
                <a:gd name="connsiteY5" fmla="*/ 57328 h 219438"/>
                <a:gd name="connsiteX6" fmla="*/ 61718 w 214225"/>
                <a:gd name="connsiteY6" fmla="*/ 219438 h 219438"/>
                <a:gd name="connsiteX7" fmla="*/ 275 w 214225"/>
                <a:gd name="connsiteY7" fmla="*/ 219438 h 219438"/>
                <a:gd name="connsiteX8" fmla="*/ 275 w 214225"/>
                <a:gd name="connsiteY8" fmla="*/ 0 h 219438"/>
                <a:gd name="connsiteX9" fmla="*/ 0 w 214225"/>
                <a:gd name="connsiteY9" fmla="*/ 0 h 21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225" h="219438">
                  <a:moveTo>
                    <a:pt x="0" y="0"/>
                  </a:moveTo>
                  <a:lnTo>
                    <a:pt x="214226" y="0"/>
                  </a:lnTo>
                  <a:lnTo>
                    <a:pt x="214226" y="219438"/>
                  </a:lnTo>
                  <a:lnTo>
                    <a:pt x="152788" y="219438"/>
                  </a:lnTo>
                  <a:lnTo>
                    <a:pt x="152788" y="57328"/>
                  </a:lnTo>
                  <a:lnTo>
                    <a:pt x="61718" y="57328"/>
                  </a:lnTo>
                  <a:lnTo>
                    <a:pt x="61718" y="219438"/>
                  </a:lnTo>
                  <a:lnTo>
                    <a:pt x="275" y="219438"/>
                  </a:lnTo>
                  <a:lnTo>
                    <a:pt x="2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CCC0EC3-1198-4801-4CE8-959AD0A959D5}"/>
                </a:ext>
              </a:extLst>
            </p:cNvPr>
            <p:cNvSpPr/>
            <p:nvPr/>
          </p:nvSpPr>
          <p:spPr>
            <a:xfrm>
              <a:off x="11276714" y="1262999"/>
              <a:ext cx="239461" cy="230974"/>
            </a:xfrm>
            <a:custGeom>
              <a:avLst/>
              <a:gdLst>
                <a:gd name="connsiteX0" fmla="*/ 178018 w 239461"/>
                <a:gd name="connsiteY0" fmla="*/ 5760 h 230974"/>
                <a:gd name="connsiteX1" fmla="*/ 239461 w 239461"/>
                <a:gd name="connsiteY1" fmla="*/ 5760 h 230974"/>
                <a:gd name="connsiteX2" fmla="*/ 239461 w 239461"/>
                <a:gd name="connsiteY2" fmla="*/ 225199 h 230974"/>
                <a:gd name="connsiteX3" fmla="*/ 178018 w 239461"/>
                <a:gd name="connsiteY3" fmla="*/ 225199 h 230974"/>
                <a:gd name="connsiteX4" fmla="*/ 178018 w 239461"/>
                <a:gd name="connsiteY4" fmla="*/ 193654 h 230974"/>
                <a:gd name="connsiteX5" fmla="*/ 146475 w 239461"/>
                <a:gd name="connsiteY5" fmla="*/ 221359 h 230974"/>
                <a:gd name="connsiteX6" fmla="*/ 105602 w 239461"/>
                <a:gd name="connsiteY6" fmla="*/ 230959 h 230974"/>
                <a:gd name="connsiteX7" fmla="*/ 0 w 239461"/>
                <a:gd name="connsiteY7" fmla="*/ 116028 h 230974"/>
                <a:gd name="connsiteX8" fmla="*/ 106975 w 239461"/>
                <a:gd name="connsiteY8" fmla="*/ 0 h 230974"/>
                <a:gd name="connsiteX9" fmla="*/ 178018 w 239461"/>
                <a:gd name="connsiteY9" fmla="*/ 34836 h 230974"/>
                <a:gd name="connsiteX10" fmla="*/ 178018 w 239461"/>
                <a:gd name="connsiteY10" fmla="*/ 5760 h 230974"/>
                <a:gd name="connsiteX11" fmla="*/ 176100 w 239461"/>
                <a:gd name="connsiteY11" fmla="*/ 115754 h 230974"/>
                <a:gd name="connsiteX12" fmla="*/ 171985 w 239461"/>
                <a:gd name="connsiteY12" fmla="*/ 93536 h 230974"/>
                <a:gd name="connsiteX13" fmla="*/ 159639 w 239461"/>
                <a:gd name="connsiteY13" fmla="*/ 74609 h 230974"/>
                <a:gd name="connsiteX14" fmla="*/ 140985 w 239461"/>
                <a:gd name="connsiteY14" fmla="*/ 61991 h 230974"/>
                <a:gd name="connsiteX15" fmla="*/ 119047 w 239461"/>
                <a:gd name="connsiteY15" fmla="*/ 57328 h 230974"/>
                <a:gd name="connsiteX16" fmla="*/ 79273 w 239461"/>
                <a:gd name="connsiteY16" fmla="*/ 75158 h 230974"/>
                <a:gd name="connsiteX17" fmla="*/ 63086 w 239461"/>
                <a:gd name="connsiteY17" fmla="*/ 115754 h 230974"/>
                <a:gd name="connsiteX18" fmla="*/ 79548 w 239461"/>
                <a:gd name="connsiteY18" fmla="*/ 156076 h 230974"/>
                <a:gd name="connsiteX19" fmla="*/ 119590 w 239461"/>
                <a:gd name="connsiteY19" fmla="*/ 173631 h 230974"/>
                <a:gd name="connsiteX20" fmla="*/ 159914 w 239461"/>
                <a:gd name="connsiteY20" fmla="*/ 156350 h 230974"/>
                <a:gd name="connsiteX21" fmla="*/ 176100 w 239461"/>
                <a:gd name="connsiteY21" fmla="*/ 115754 h 230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39461" h="230974">
                  <a:moveTo>
                    <a:pt x="178018" y="5760"/>
                  </a:moveTo>
                  <a:lnTo>
                    <a:pt x="239461" y="5760"/>
                  </a:lnTo>
                  <a:lnTo>
                    <a:pt x="239461" y="225199"/>
                  </a:lnTo>
                  <a:lnTo>
                    <a:pt x="178018" y="225199"/>
                  </a:lnTo>
                  <a:lnTo>
                    <a:pt x="178018" y="193654"/>
                  </a:lnTo>
                  <a:cubicBezTo>
                    <a:pt x="169787" y="205175"/>
                    <a:pt x="159089" y="214775"/>
                    <a:pt x="146475" y="221359"/>
                  </a:cubicBezTo>
                  <a:cubicBezTo>
                    <a:pt x="133854" y="227941"/>
                    <a:pt x="119865" y="231233"/>
                    <a:pt x="105602" y="230959"/>
                  </a:cubicBezTo>
                  <a:cubicBezTo>
                    <a:pt x="44982" y="230959"/>
                    <a:pt x="0" y="184054"/>
                    <a:pt x="0" y="116028"/>
                  </a:cubicBezTo>
                  <a:cubicBezTo>
                    <a:pt x="0" y="48276"/>
                    <a:pt x="44158" y="0"/>
                    <a:pt x="106975" y="0"/>
                  </a:cubicBezTo>
                  <a:cubicBezTo>
                    <a:pt x="135227" y="0"/>
                    <a:pt x="163479" y="12344"/>
                    <a:pt x="178018" y="34836"/>
                  </a:cubicBezTo>
                  <a:lnTo>
                    <a:pt x="178018" y="5760"/>
                  </a:lnTo>
                  <a:close/>
                  <a:moveTo>
                    <a:pt x="176100" y="115754"/>
                  </a:moveTo>
                  <a:cubicBezTo>
                    <a:pt x="176100" y="108073"/>
                    <a:pt x="174727" y="100668"/>
                    <a:pt x="171985" y="93536"/>
                  </a:cubicBezTo>
                  <a:cubicBezTo>
                    <a:pt x="169243" y="86404"/>
                    <a:pt x="164853" y="80095"/>
                    <a:pt x="159639" y="74609"/>
                  </a:cubicBezTo>
                  <a:cubicBezTo>
                    <a:pt x="154431" y="69123"/>
                    <a:pt x="148117" y="65009"/>
                    <a:pt x="140985" y="61991"/>
                  </a:cubicBezTo>
                  <a:cubicBezTo>
                    <a:pt x="134128" y="58974"/>
                    <a:pt x="126447" y="57603"/>
                    <a:pt x="119047" y="57328"/>
                  </a:cubicBezTo>
                  <a:cubicBezTo>
                    <a:pt x="103959" y="57877"/>
                    <a:pt x="89696" y="64186"/>
                    <a:pt x="79273" y="75158"/>
                  </a:cubicBezTo>
                  <a:cubicBezTo>
                    <a:pt x="68850" y="86130"/>
                    <a:pt x="63086" y="100668"/>
                    <a:pt x="63086" y="115754"/>
                  </a:cubicBezTo>
                  <a:cubicBezTo>
                    <a:pt x="63086" y="130840"/>
                    <a:pt x="69119" y="145378"/>
                    <a:pt x="79548" y="156076"/>
                  </a:cubicBezTo>
                  <a:cubicBezTo>
                    <a:pt x="89970" y="166773"/>
                    <a:pt x="104509" y="173082"/>
                    <a:pt x="119590" y="173631"/>
                  </a:cubicBezTo>
                  <a:cubicBezTo>
                    <a:pt x="134678" y="173357"/>
                    <a:pt x="149216" y="167047"/>
                    <a:pt x="159914" y="156350"/>
                  </a:cubicBezTo>
                  <a:cubicBezTo>
                    <a:pt x="170062" y="145378"/>
                    <a:pt x="176100" y="130840"/>
                    <a:pt x="176100" y="115754"/>
                  </a:cubicBez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CA9B4A4-2B45-0FBC-1622-07F680A52DDB}"/>
                </a:ext>
              </a:extLst>
            </p:cNvPr>
            <p:cNvSpPr/>
            <p:nvPr/>
          </p:nvSpPr>
          <p:spPr>
            <a:xfrm>
              <a:off x="11558734" y="1268756"/>
              <a:ext cx="217241" cy="219438"/>
            </a:xfrm>
            <a:custGeom>
              <a:avLst/>
              <a:gdLst>
                <a:gd name="connsiteX0" fmla="*/ 142084 w 217241"/>
                <a:gd name="connsiteY0" fmla="*/ 219438 h 219438"/>
                <a:gd name="connsiteX1" fmla="*/ 93262 w 217241"/>
                <a:gd name="connsiteY1" fmla="*/ 139618 h 219438"/>
                <a:gd name="connsiteX2" fmla="*/ 59520 w 217241"/>
                <a:gd name="connsiteY2" fmla="*/ 139618 h 219438"/>
                <a:gd name="connsiteX3" fmla="*/ 59520 w 217241"/>
                <a:gd name="connsiteY3" fmla="*/ 219438 h 219438"/>
                <a:gd name="connsiteX4" fmla="*/ 0 w 217241"/>
                <a:gd name="connsiteY4" fmla="*/ 219438 h 219438"/>
                <a:gd name="connsiteX5" fmla="*/ 0 w 217241"/>
                <a:gd name="connsiteY5" fmla="*/ 0 h 219438"/>
                <a:gd name="connsiteX6" fmla="*/ 59520 w 217241"/>
                <a:gd name="connsiteY6" fmla="*/ 0 h 219438"/>
                <a:gd name="connsiteX7" fmla="*/ 59520 w 217241"/>
                <a:gd name="connsiteY7" fmla="*/ 87227 h 219438"/>
                <a:gd name="connsiteX8" fmla="*/ 91338 w 217241"/>
                <a:gd name="connsiteY8" fmla="*/ 87227 h 219438"/>
                <a:gd name="connsiteX9" fmla="*/ 141535 w 217241"/>
                <a:gd name="connsiteY9" fmla="*/ 274 h 219438"/>
                <a:gd name="connsiteX10" fmla="*/ 209286 w 217241"/>
                <a:gd name="connsiteY10" fmla="*/ 274 h 219438"/>
                <a:gd name="connsiteX11" fmla="*/ 144008 w 217241"/>
                <a:gd name="connsiteY11" fmla="*/ 108622 h 219438"/>
                <a:gd name="connsiteX12" fmla="*/ 217242 w 217241"/>
                <a:gd name="connsiteY12" fmla="*/ 219438 h 219438"/>
                <a:gd name="connsiteX13" fmla="*/ 142084 w 217241"/>
                <a:gd name="connsiteY13" fmla="*/ 219438 h 21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7241" h="219438">
                  <a:moveTo>
                    <a:pt x="142084" y="219438"/>
                  </a:moveTo>
                  <a:lnTo>
                    <a:pt x="93262" y="139618"/>
                  </a:lnTo>
                  <a:lnTo>
                    <a:pt x="59520" y="139618"/>
                  </a:lnTo>
                  <a:lnTo>
                    <a:pt x="59520" y="219438"/>
                  </a:lnTo>
                  <a:lnTo>
                    <a:pt x="0" y="219438"/>
                  </a:lnTo>
                  <a:lnTo>
                    <a:pt x="0" y="0"/>
                  </a:lnTo>
                  <a:lnTo>
                    <a:pt x="59520" y="0"/>
                  </a:lnTo>
                  <a:lnTo>
                    <a:pt x="59520" y="87227"/>
                  </a:lnTo>
                  <a:lnTo>
                    <a:pt x="91338" y="87227"/>
                  </a:lnTo>
                  <a:lnTo>
                    <a:pt x="141535" y="274"/>
                  </a:lnTo>
                  <a:lnTo>
                    <a:pt x="209286" y="274"/>
                  </a:lnTo>
                  <a:lnTo>
                    <a:pt x="144008" y="108622"/>
                  </a:lnTo>
                  <a:lnTo>
                    <a:pt x="217242" y="219438"/>
                  </a:lnTo>
                  <a:lnTo>
                    <a:pt x="142084" y="219438"/>
                  </a:ln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1A4E2DC-66F9-03C0-0DCC-92EBB2A3A015}"/>
                </a:ext>
              </a:extLst>
            </p:cNvPr>
            <p:cNvSpPr/>
            <p:nvPr/>
          </p:nvSpPr>
          <p:spPr>
            <a:xfrm>
              <a:off x="11771598" y="1263548"/>
              <a:ext cx="230753" cy="230410"/>
            </a:xfrm>
            <a:custGeom>
              <a:avLst/>
              <a:gdLst>
                <a:gd name="connsiteX0" fmla="*/ 229588 w 230753"/>
                <a:gd name="connsiteY0" fmla="*/ 134955 h 230410"/>
                <a:gd name="connsiteX1" fmla="*/ 64735 w 230753"/>
                <a:gd name="connsiteY1" fmla="*/ 134955 h 230410"/>
                <a:gd name="connsiteX2" fmla="*/ 120964 w 230753"/>
                <a:gd name="connsiteY2" fmla="*/ 175825 h 230410"/>
                <a:gd name="connsiteX3" fmla="*/ 152507 w 230753"/>
                <a:gd name="connsiteY3" fmla="*/ 168968 h 230410"/>
                <a:gd name="connsiteX4" fmla="*/ 178567 w 230753"/>
                <a:gd name="connsiteY4" fmla="*/ 150041 h 230410"/>
                <a:gd name="connsiteX5" fmla="*/ 214226 w 230753"/>
                <a:gd name="connsiteY5" fmla="*/ 186248 h 230410"/>
                <a:gd name="connsiteX6" fmla="*/ 117123 w 230753"/>
                <a:gd name="connsiteY6" fmla="*/ 230410 h 230410"/>
                <a:gd name="connsiteX7" fmla="*/ 0 w 230753"/>
                <a:gd name="connsiteY7" fmla="*/ 115479 h 230410"/>
                <a:gd name="connsiteX8" fmla="*/ 116574 w 230753"/>
                <a:gd name="connsiteY8" fmla="*/ 0 h 230410"/>
                <a:gd name="connsiteX9" fmla="*/ 230681 w 230753"/>
                <a:gd name="connsiteY9" fmla="*/ 111913 h 230410"/>
                <a:gd name="connsiteX10" fmla="*/ 229588 w 230753"/>
                <a:gd name="connsiteY10" fmla="*/ 134955 h 230410"/>
                <a:gd name="connsiteX11" fmla="*/ 168969 w 230753"/>
                <a:gd name="connsiteY11" fmla="*/ 94907 h 230410"/>
                <a:gd name="connsiteX12" fmla="*/ 118223 w 230753"/>
                <a:gd name="connsiteY12" fmla="*/ 52665 h 230410"/>
                <a:gd name="connsiteX13" fmla="*/ 64735 w 230753"/>
                <a:gd name="connsiteY13" fmla="*/ 94907 h 230410"/>
                <a:gd name="connsiteX14" fmla="*/ 168969 w 230753"/>
                <a:gd name="connsiteY14" fmla="*/ 94907 h 230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0753" h="230410">
                  <a:moveTo>
                    <a:pt x="229588" y="134955"/>
                  </a:moveTo>
                  <a:lnTo>
                    <a:pt x="64735" y="134955"/>
                  </a:lnTo>
                  <a:cubicBezTo>
                    <a:pt x="71317" y="160739"/>
                    <a:pt x="92163" y="175825"/>
                    <a:pt x="120964" y="175825"/>
                  </a:cubicBezTo>
                  <a:cubicBezTo>
                    <a:pt x="131936" y="175825"/>
                    <a:pt x="142634" y="173356"/>
                    <a:pt x="152507" y="168968"/>
                  </a:cubicBezTo>
                  <a:cubicBezTo>
                    <a:pt x="162387" y="164579"/>
                    <a:pt x="171435" y="157996"/>
                    <a:pt x="178567" y="150041"/>
                  </a:cubicBezTo>
                  <a:lnTo>
                    <a:pt x="214226" y="186248"/>
                  </a:lnTo>
                  <a:cubicBezTo>
                    <a:pt x="193655" y="213952"/>
                    <a:pt x="155523" y="230410"/>
                    <a:pt x="117123" y="230410"/>
                  </a:cubicBezTo>
                  <a:cubicBezTo>
                    <a:pt x="49372" y="230410"/>
                    <a:pt x="0" y="182957"/>
                    <a:pt x="0" y="115479"/>
                  </a:cubicBezTo>
                  <a:cubicBezTo>
                    <a:pt x="0" y="44436"/>
                    <a:pt x="54037" y="0"/>
                    <a:pt x="116574" y="0"/>
                  </a:cubicBezTo>
                  <a:cubicBezTo>
                    <a:pt x="179117" y="0"/>
                    <a:pt x="230681" y="44711"/>
                    <a:pt x="230681" y="111913"/>
                  </a:cubicBezTo>
                  <a:cubicBezTo>
                    <a:pt x="230956" y="117399"/>
                    <a:pt x="230412" y="125080"/>
                    <a:pt x="229588" y="134955"/>
                  </a:cubicBezTo>
                  <a:close/>
                  <a:moveTo>
                    <a:pt x="168969" y="94907"/>
                  </a:moveTo>
                  <a:cubicBezTo>
                    <a:pt x="167045" y="69123"/>
                    <a:pt x="145925" y="52665"/>
                    <a:pt x="118223" y="52665"/>
                  </a:cubicBezTo>
                  <a:cubicBezTo>
                    <a:pt x="92712" y="52665"/>
                    <a:pt x="71317" y="65283"/>
                    <a:pt x="64735" y="94907"/>
                  </a:cubicBezTo>
                  <a:lnTo>
                    <a:pt x="168969" y="94907"/>
                  </a:ln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ACA7829-53EB-DC59-A9D7-B6E6D8756E5C}"/>
                </a:ext>
              </a:extLst>
            </p:cNvPr>
            <p:cNvSpPr/>
            <p:nvPr/>
          </p:nvSpPr>
          <p:spPr>
            <a:xfrm>
              <a:off x="12015993" y="1268756"/>
              <a:ext cx="198038" cy="219438"/>
            </a:xfrm>
            <a:custGeom>
              <a:avLst/>
              <a:gdLst>
                <a:gd name="connsiteX0" fmla="*/ 198039 w 198038"/>
                <a:gd name="connsiteY0" fmla="*/ 0 h 219438"/>
                <a:gd name="connsiteX1" fmla="*/ 198039 w 198038"/>
                <a:gd name="connsiteY1" fmla="*/ 57328 h 219438"/>
                <a:gd name="connsiteX2" fmla="*/ 130013 w 198038"/>
                <a:gd name="connsiteY2" fmla="*/ 57328 h 219438"/>
                <a:gd name="connsiteX3" fmla="*/ 130013 w 198038"/>
                <a:gd name="connsiteY3" fmla="*/ 219438 h 219438"/>
                <a:gd name="connsiteX4" fmla="*/ 68026 w 198038"/>
                <a:gd name="connsiteY4" fmla="*/ 219438 h 219438"/>
                <a:gd name="connsiteX5" fmla="*/ 68026 w 198038"/>
                <a:gd name="connsiteY5" fmla="*/ 57328 h 219438"/>
                <a:gd name="connsiteX6" fmla="*/ 0 w 198038"/>
                <a:gd name="connsiteY6" fmla="*/ 57328 h 219438"/>
                <a:gd name="connsiteX7" fmla="*/ 0 w 198038"/>
                <a:gd name="connsiteY7" fmla="*/ 0 h 219438"/>
                <a:gd name="connsiteX8" fmla="*/ 198039 w 198038"/>
                <a:gd name="connsiteY8" fmla="*/ 0 h 21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8038" h="219438">
                  <a:moveTo>
                    <a:pt x="198039" y="0"/>
                  </a:moveTo>
                  <a:lnTo>
                    <a:pt x="198039" y="57328"/>
                  </a:lnTo>
                  <a:lnTo>
                    <a:pt x="130013" y="57328"/>
                  </a:lnTo>
                  <a:lnTo>
                    <a:pt x="130013" y="219438"/>
                  </a:lnTo>
                  <a:lnTo>
                    <a:pt x="68026" y="219438"/>
                  </a:lnTo>
                  <a:lnTo>
                    <a:pt x="68026" y="57328"/>
                  </a:lnTo>
                  <a:lnTo>
                    <a:pt x="0" y="57328"/>
                  </a:lnTo>
                  <a:lnTo>
                    <a:pt x="0" y="0"/>
                  </a:lnTo>
                  <a:lnTo>
                    <a:pt x="198039" y="0"/>
                  </a:ln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054184F-7F7F-D8C5-5237-45E1BE4B5964}"/>
                </a:ext>
              </a:extLst>
            </p:cNvPr>
            <p:cNvSpPr/>
            <p:nvPr/>
          </p:nvSpPr>
          <p:spPr>
            <a:xfrm>
              <a:off x="12331430" y="1207204"/>
              <a:ext cx="55467" cy="61426"/>
            </a:xfrm>
            <a:custGeom>
              <a:avLst/>
              <a:gdLst>
                <a:gd name="connsiteX0" fmla="*/ 40111 w 55467"/>
                <a:gd name="connsiteY0" fmla="*/ 61426 h 61426"/>
                <a:gd name="connsiteX1" fmla="*/ 27509 w 55467"/>
                <a:gd name="connsiteY1" fmla="*/ 40340 h 61426"/>
                <a:gd name="connsiteX2" fmla="*/ 15131 w 55467"/>
                <a:gd name="connsiteY2" fmla="*/ 61426 h 61426"/>
                <a:gd name="connsiteX3" fmla="*/ 231 w 55467"/>
                <a:gd name="connsiteY3" fmla="*/ 61426 h 61426"/>
                <a:gd name="connsiteX4" fmla="*/ 19484 w 55467"/>
                <a:gd name="connsiteY4" fmla="*/ 29567 h 61426"/>
                <a:gd name="connsiteX5" fmla="*/ 0 w 55467"/>
                <a:gd name="connsiteY5" fmla="*/ 0 h 61426"/>
                <a:gd name="connsiteX6" fmla="*/ 15587 w 55467"/>
                <a:gd name="connsiteY6" fmla="*/ 0 h 61426"/>
                <a:gd name="connsiteX7" fmla="*/ 28196 w 55467"/>
                <a:gd name="connsiteY7" fmla="*/ 19711 h 61426"/>
                <a:gd name="connsiteX8" fmla="*/ 40111 w 55467"/>
                <a:gd name="connsiteY8" fmla="*/ 0 h 61426"/>
                <a:gd name="connsiteX9" fmla="*/ 55011 w 55467"/>
                <a:gd name="connsiteY9" fmla="*/ 0 h 61426"/>
                <a:gd name="connsiteX10" fmla="*/ 35758 w 55467"/>
                <a:gd name="connsiteY10" fmla="*/ 30484 h 61426"/>
                <a:gd name="connsiteX11" fmla="*/ 55467 w 55467"/>
                <a:gd name="connsiteY11" fmla="*/ 61426 h 61426"/>
                <a:gd name="connsiteX12" fmla="*/ 40111 w 55467"/>
                <a:gd name="connsiteY12" fmla="*/ 61426 h 61426"/>
                <a:gd name="connsiteX13" fmla="*/ 40111 w 55467"/>
                <a:gd name="connsiteY13" fmla="*/ 61426 h 61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467" h="61426">
                  <a:moveTo>
                    <a:pt x="40111" y="61426"/>
                  </a:moveTo>
                  <a:lnTo>
                    <a:pt x="27509" y="40340"/>
                  </a:lnTo>
                  <a:lnTo>
                    <a:pt x="15131" y="61426"/>
                  </a:lnTo>
                  <a:lnTo>
                    <a:pt x="231" y="61426"/>
                  </a:lnTo>
                  <a:lnTo>
                    <a:pt x="19484" y="29567"/>
                  </a:lnTo>
                  <a:lnTo>
                    <a:pt x="0" y="0"/>
                  </a:lnTo>
                  <a:lnTo>
                    <a:pt x="15587" y="0"/>
                  </a:lnTo>
                  <a:lnTo>
                    <a:pt x="28196" y="19711"/>
                  </a:lnTo>
                  <a:lnTo>
                    <a:pt x="40111" y="0"/>
                  </a:lnTo>
                  <a:lnTo>
                    <a:pt x="55011" y="0"/>
                  </a:lnTo>
                  <a:lnTo>
                    <a:pt x="35758" y="30484"/>
                  </a:lnTo>
                  <a:lnTo>
                    <a:pt x="55467" y="61426"/>
                  </a:lnTo>
                  <a:lnTo>
                    <a:pt x="40111" y="61426"/>
                  </a:lnTo>
                  <a:lnTo>
                    <a:pt x="40111" y="61426"/>
                  </a:ln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DC46D36-B137-13B8-246B-F6EB18E0351E}"/>
                </a:ext>
              </a:extLst>
            </p:cNvPr>
            <p:cNvSpPr/>
            <p:nvPr/>
          </p:nvSpPr>
          <p:spPr>
            <a:xfrm>
              <a:off x="12388721" y="1207204"/>
              <a:ext cx="46299" cy="62572"/>
            </a:xfrm>
            <a:custGeom>
              <a:avLst/>
              <a:gdLst>
                <a:gd name="connsiteX0" fmla="*/ 46300 w 46299"/>
                <a:gd name="connsiteY0" fmla="*/ 40569 h 62572"/>
                <a:gd name="connsiteX1" fmla="*/ 22694 w 46299"/>
                <a:gd name="connsiteY1" fmla="*/ 62573 h 62572"/>
                <a:gd name="connsiteX2" fmla="*/ 0 w 46299"/>
                <a:gd name="connsiteY2" fmla="*/ 41944 h 62572"/>
                <a:gd name="connsiteX3" fmla="*/ 12609 w 46299"/>
                <a:gd name="connsiteY3" fmla="*/ 41944 h 62572"/>
                <a:gd name="connsiteX4" fmla="*/ 23837 w 46299"/>
                <a:gd name="connsiteY4" fmla="*/ 50654 h 62572"/>
                <a:gd name="connsiteX5" fmla="*/ 33467 w 46299"/>
                <a:gd name="connsiteY5" fmla="*/ 40340 h 62572"/>
                <a:gd name="connsiteX6" fmla="*/ 22694 w 46299"/>
                <a:gd name="connsiteY6" fmla="*/ 30484 h 62572"/>
                <a:gd name="connsiteX7" fmla="*/ 12609 w 46299"/>
                <a:gd name="connsiteY7" fmla="*/ 35527 h 62572"/>
                <a:gd name="connsiteX8" fmla="*/ 462 w 46299"/>
                <a:gd name="connsiteY8" fmla="*/ 35527 h 62572"/>
                <a:gd name="connsiteX9" fmla="*/ 4584 w 46299"/>
                <a:gd name="connsiteY9" fmla="*/ 0 h 62572"/>
                <a:gd name="connsiteX10" fmla="*/ 44464 w 46299"/>
                <a:gd name="connsiteY10" fmla="*/ 0 h 62572"/>
                <a:gd name="connsiteX11" fmla="*/ 43090 w 46299"/>
                <a:gd name="connsiteY11" fmla="*/ 11918 h 62572"/>
                <a:gd name="connsiteX12" fmla="*/ 14438 w 46299"/>
                <a:gd name="connsiteY12" fmla="*/ 11918 h 62572"/>
                <a:gd name="connsiteX13" fmla="*/ 13295 w 46299"/>
                <a:gd name="connsiteY13" fmla="*/ 23608 h 62572"/>
                <a:gd name="connsiteX14" fmla="*/ 25442 w 46299"/>
                <a:gd name="connsiteY14" fmla="*/ 20170 h 62572"/>
                <a:gd name="connsiteX15" fmla="*/ 46300 w 46299"/>
                <a:gd name="connsiteY15" fmla="*/ 40569 h 62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299" h="62572">
                  <a:moveTo>
                    <a:pt x="46300" y="40569"/>
                  </a:moveTo>
                  <a:cubicBezTo>
                    <a:pt x="46300" y="54092"/>
                    <a:pt x="36214" y="62573"/>
                    <a:pt x="22694" y="62573"/>
                  </a:cubicBezTo>
                  <a:cubicBezTo>
                    <a:pt x="11004" y="62573"/>
                    <a:pt x="1149" y="56155"/>
                    <a:pt x="0" y="41944"/>
                  </a:cubicBezTo>
                  <a:lnTo>
                    <a:pt x="12609" y="41944"/>
                  </a:lnTo>
                  <a:cubicBezTo>
                    <a:pt x="13527" y="48133"/>
                    <a:pt x="18335" y="50654"/>
                    <a:pt x="23837" y="50654"/>
                  </a:cubicBezTo>
                  <a:cubicBezTo>
                    <a:pt x="30488" y="50654"/>
                    <a:pt x="33467" y="46070"/>
                    <a:pt x="33467" y="40340"/>
                  </a:cubicBezTo>
                  <a:cubicBezTo>
                    <a:pt x="33467" y="34380"/>
                    <a:pt x="28883" y="30484"/>
                    <a:pt x="22694" y="30484"/>
                  </a:cubicBezTo>
                  <a:cubicBezTo>
                    <a:pt x="17423" y="30484"/>
                    <a:pt x="14213" y="33005"/>
                    <a:pt x="12609" y="35527"/>
                  </a:cubicBezTo>
                  <a:lnTo>
                    <a:pt x="462" y="35527"/>
                  </a:lnTo>
                  <a:lnTo>
                    <a:pt x="4584" y="0"/>
                  </a:lnTo>
                  <a:lnTo>
                    <a:pt x="44464" y="0"/>
                  </a:lnTo>
                  <a:lnTo>
                    <a:pt x="43090" y="11918"/>
                  </a:lnTo>
                  <a:lnTo>
                    <a:pt x="14438" y="11918"/>
                  </a:lnTo>
                  <a:lnTo>
                    <a:pt x="13295" y="23608"/>
                  </a:lnTo>
                  <a:cubicBezTo>
                    <a:pt x="13295" y="23608"/>
                    <a:pt x="16274" y="20170"/>
                    <a:pt x="25442" y="20170"/>
                  </a:cubicBezTo>
                  <a:cubicBezTo>
                    <a:pt x="36676" y="20170"/>
                    <a:pt x="46300" y="27505"/>
                    <a:pt x="46300" y="40569"/>
                  </a:cubicBez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4165602-CE06-8DFD-D794-75AED37BF450}"/>
                </a:ext>
              </a:extLst>
            </p:cNvPr>
            <p:cNvSpPr/>
            <p:nvPr/>
          </p:nvSpPr>
          <p:spPr>
            <a:xfrm>
              <a:off x="12263579" y="1154714"/>
              <a:ext cx="126753" cy="113703"/>
            </a:xfrm>
            <a:custGeom>
              <a:avLst/>
              <a:gdLst>
                <a:gd name="connsiteX0" fmla="*/ 126753 w 126753"/>
                <a:gd name="connsiteY0" fmla="*/ 44924 h 113703"/>
                <a:gd name="connsiteX1" fmla="*/ 53862 w 126753"/>
                <a:gd name="connsiteY1" fmla="*/ 0 h 113703"/>
                <a:gd name="connsiteX2" fmla="*/ 0 w 126753"/>
                <a:gd name="connsiteY2" fmla="*/ 0 h 113703"/>
                <a:gd name="connsiteX3" fmla="*/ 7338 w 126753"/>
                <a:gd name="connsiteY3" fmla="*/ 49508 h 113703"/>
                <a:gd name="connsiteX4" fmla="*/ 60051 w 126753"/>
                <a:gd name="connsiteY4" fmla="*/ 113685 h 113703"/>
                <a:gd name="connsiteX5" fmla="*/ 61200 w 126753"/>
                <a:gd name="connsiteY5" fmla="*/ 112768 h 113703"/>
                <a:gd name="connsiteX6" fmla="*/ 60513 w 126753"/>
                <a:gd name="connsiteY6" fmla="*/ 111852 h 113703"/>
                <a:gd name="connsiteX7" fmla="*/ 33467 w 126753"/>
                <a:gd name="connsiteY7" fmla="*/ 46758 h 113703"/>
                <a:gd name="connsiteX8" fmla="*/ 30026 w 126753"/>
                <a:gd name="connsiteY8" fmla="*/ 24296 h 113703"/>
                <a:gd name="connsiteX9" fmla="*/ 60738 w 126753"/>
                <a:gd name="connsiteY9" fmla="*/ 24296 h 113703"/>
                <a:gd name="connsiteX10" fmla="*/ 124917 w 126753"/>
                <a:gd name="connsiteY10" fmla="*/ 45612 h 113703"/>
                <a:gd name="connsiteX11" fmla="*/ 125835 w 126753"/>
                <a:gd name="connsiteY11" fmla="*/ 46070 h 113703"/>
                <a:gd name="connsiteX12" fmla="*/ 126753 w 126753"/>
                <a:gd name="connsiteY12" fmla="*/ 45153 h 113703"/>
                <a:gd name="connsiteX13" fmla="*/ 126753 w 126753"/>
                <a:gd name="connsiteY13" fmla="*/ 44924 h 113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753" h="113703">
                  <a:moveTo>
                    <a:pt x="126753" y="44924"/>
                  </a:moveTo>
                  <a:cubicBezTo>
                    <a:pt x="119877" y="18566"/>
                    <a:pt x="98557" y="0"/>
                    <a:pt x="53862" y="0"/>
                  </a:cubicBezTo>
                  <a:lnTo>
                    <a:pt x="0" y="0"/>
                  </a:lnTo>
                  <a:lnTo>
                    <a:pt x="7338" y="49508"/>
                  </a:lnTo>
                  <a:cubicBezTo>
                    <a:pt x="12833" y="94203"/>
                    <a:pt x="29795" y="108414"/>
                    <a:pt x="60051" y="113685"/>
                  </a:cubicBezTo>
                  <a:cubicBezTo>
                    <a:pt x="60282" y="113685"/>
                    <a:pt x="61200" y="113914"/>
                    <a:pt x="61200" y="112768"/>
                  </a:cubicBezTo>
                  <a:cubicBezTo>
                    <a:pt x="61200" y="112310"/>
                    <a:pt x="60969" y="112081"/>
                    <a:pt x="60513" y="111852"/>
                  </a:cubicBezTo>
                  <a:cubicBezTo>
                    <a:pt x="40111" y="103371"/>
                    <a:pt x="37819" y="75179"/>
                    <a:pt x="33467" y="46758"/>
                  </a:cubicBezTo>
                  <a:lnTo>
                    <a:pt x="30026" y="24296"/>
                  </a:lnTo>
                  <a:lnTo>
                    <a:pt x="60738" y="24296"/>
                  </a:lnTo>
                  <a:cubicBezTo>
                    <a:pt x="89159" y="24296"/>
                    <a:pt x="110935" y="23837"/>
                    <a:pt x="124917" y="45612"/>
                  </a:cubicBezTo>
                  <a:cubicBezTo>
                    <a:pt x="125148" y="45841"/>
                    <a:pt x="125373" y="46070"/>
                    <a:pt x="125835" y="46070"/>
                  </a:cubicBezTo>
                  <a:cubicBezTo>
                    <a:pt x="126291" y="46070"/>
                    <a:pt x="126753" y="45612"/>
                    <a:pt x="126753" y="45153"/>
                  </a:cubicBezTo>
                  <a:cubicBezTo>
                    <a:pt x="126753" y="44924"/>
                    <a:pt x="126753" y="44924"/>
                    <a:pt x="126753" y="44924"/>
                  </a:cubicBezTo>
                  <a:close/>
                </a:path>
              </a:pathLst>
            </a:custGeom>
            <a:solidFill>
              <a:srgbClr val="5FAF2D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29" name="Title 1">
            <a:extLst>
              <a:ext uri="{FF2B5EF4-FFF2-40B4-BE49-F238E27FC236}">
                <a16:creationId xmlns:a16="http://schemas.microsoft.com/office/drawing/2014/main" id="{5C79408A-0CA6-9569-FACE-98E05807B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456" y="846000"/>
            <a:ext cx="11113200" cy="648000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35636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 и выво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able Placeholder 19">
            <a:extLst>
              <a:ext uri="{FF2B5EF4-FFF2-40B4-BE49-F238E27FC236}">
                <a16:creationId xmlns:a16="http://schemas.microsoft.com/office/drawing/2014/main" id="{E65C54CB-152F-830E-A02A-54F48B253066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87375" y="1985326"/>
            <a:ext cx="6724172" cy="428847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5BB9DB-0310-9B11-A669-905BBC9AB626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503903" y="6356350"/>
            <a:ext cx="2743200" cy="365125"/>
          </a:xfrm>
        </p:spPr>
        <p:txBody>
          <a:bodyPr vert="horz" lIns="91440" tIns="45720" rIns="91440" bIns="45720" rtlCol="0" anchor="ctr"/>
          <a:lstStyle>
            <a:lvl1pPr>
              <a:defRPr lang="ru-RU" smtClean="0"/>
            </a:lvl1pPr>
          </a:lstStyle>
          <a:p>
            <a:fld id="{89633FC2-6416-484F-B445-9CAE3A212806}" type="datetime1">
              <a:rPr lang="ru-RU" smtClean="0"/>
              <a:pPr/>
              <a:t>21.03.2024</a:t>
            </a:fld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47887B-E3DC-429C-9FC9-F367D61ADA7B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8979411" y="6356350"/>
            <a:ext cx="2743200" cy="365125"/>
          </a:xfrm>
        </p:spPr>
        <p:txBody>
          <a:bodyPr/>
          <a:lstStyle/>
          <a:p>
            <a:fld id="{1D41C7BD-C484-49EB-A7F4-79A7D48E10F6}" type="slidenum">
              <a:rPr lang="ru-RU" smtClean="0"/>
              <a:t>‹#›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DE0D1B-33BE-EDD7-B4EF-DF0C010AC093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91456" y="414033"/>
            <a:ext cx="3463123" cy="230400"/>
          </a:xfrm>
        </p:spPr>
        <p:txBody>
          <a:bodyPr/>
          <a:lstStyle>
            <a:lvl1pPr algn="l">
              <a:defRPr sz="1000" spc="5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DEC3C7D-BAC5-B461-3FFA-C96CD7503E9F}"/>
              </a:ext>
            </a:extLst>
          </p:cNvPr>
          <p:cNvGrpSpPr/>
          <p:nvPr userDrawn="1"/>
        </p:nvGrpSpPr>
        <p:grpSpPr>
          <a:xfrm>
            <a:off x="10722827" y="456942"/>
            <a:ext cx="883637" cy="144583"/>
            <a:chOff x="10354404" y="1153536"/>
            <a:chExt cx="2080616" cy="340437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15D12EE-F542-E84C-FA6D-7B3D38D5B823}"/>
                </a:ext>
              </a:extLst>
            </p:cNvPr>
            <p:cNvSpPr/>
            <p:nvPr/>
          </p:nvSpPr>
          <p:spPr>
            <a:xfrm>
              <a:off x="10477754" y="1153536"/>
              <a:ext cx="299331" cy="115932"/>
            </a:xfrm>
            <a:custGeom>
              <a:avLst/>
              <a:gdLst>
                <a:gd name="connsiteX0" fmla="*/ 299331 w 299331"/>
                <a:gd name="connsiteY0" fmla="*/ 0 h 115932"/>
                <a:gd name="connsiteX1" fmla="*/ 0 w 299331"/>
                <a:gd name="connsiteY1" fmla="*/ 0 h 115932"/>
                <a:gd name="connsiteX2" fmla="*/ 0 w 299331"/>
                <a:gd name="connsiteY2" fmla="*/ 115933 h 115932"/>
                <a:gd name="connsiteX3" fmla="*/ 299331 w 299331"/>
                <a:gd name="connsiteY3" fmla="*/ 115933 h 115932"/>
                <a:gd name="connsiteX4" fmla="*/ 299331 w 299331"/>
                <a:gd name="connsiteY4" fmla="*/ 0 h 115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9331" h="115932">
                  <a:moveTo>
                    <a:pt x="299331" y="0"/>
                  </a:moveTo>
                  <a:lnTo>
                    <a:pt x="0" y="0"/>
                  </a:lnTo>
                  <a:lnTo>
                    <a:pt x="0" y="115933"/>
                  </a:lnTo>
                  <a:lnTo>
                    <a:pt x="299331" y="115933"/>
                  </a:lnTo>
                  <a:lnTo>
                    <a:pt x="299331" y="0"/>
                  </a:lnTo>
                  <a:close/>
                </a:path>
              </a:pathLst>
            </a:custGeom>
            <a:gradFill>
              <a:gsLst>
                <a:gs pos="0">
                  <a:srgbClr val="00F0FF"/>
                </a:gs>
                <a:gs pos="50000">
                  <a:srgbClr val="00BAFF"/>
                </a:gs>
                <a:gs pos="100000">
                  <a:srgbClr val="0184FF"/>
                </a:gs>
              </a:gsLst>
              <a:lin ang="1028483" scaled="1"/>
            </a:gra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5238159-05D4-B227-411C-213F41108E00}"/>
                </a:ext>
              </a:extLst>
            </p:cNvPr>
            <p:cNvSpPr/>
            <p:nvPr/>
          </p:nvSpPr>
          <p:spPr>
            <a:xfrm>
              <a:off x="10354404" y="1153536"/>
              <a:ext cx="123367" cy="336507"/>
            </a:xfrm>
            <a:custGeom>
              <a:avLst/>
              <a:gdLst>
                <a:gd name="connsiteX0" fmla="*/ 0 w 123367"/>
                <a:gd name="connsiteY0" fmla="*/ 336508 h 336507"/>
                <a:gd name="connsiteX1" fmla="*/ 0 w 123367"/>
                <a:gd name="connsiteY1" fmla="*/ 116208 h 336507"/>
                <a:gd name="connsiteX2" fmla="*/ 123368 w 123367"/>
                <a:gd name="connsiteY2" fmla="*/ 0 h 336507"/>
                <a:gd name="connsiteX3" fmla="*/ 123368 w 123367"/>
                <a:gd name="connsiteY3" fmla="*/ 336508 h 336507"/>
                <a:gd name="connsiteX4" fmla="*/ 0 w 123367"/>
                <a:gd name="connsiteY4" fmla="*/ 336508 h 336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367" h="336507">
                  <a:moveTo>
                    <a:pt x="0" y="336508"/>
                  </a:moveTo>
                  <a:lnTo>
                    <a:pt x="0" y="116208"/>
                  </a:lnTo>
                  <a:lnTo>
                    <a:pt x="123368" y="0"/>
                  </a:lnTo>
                  <a:lnTo>
                    <a:pt x="123368" y="336508"/>
                  </a:lnTo>
                  <a:lnTo>
                    <a:pt x="0" y="336508"/>
                  </a:lnTo>
                  <a:close/>
                </a:path>
              </a:pathLst>
            </a:custGeom>
            <a:gradFill>
              <a:gsLst>
                <a:gs pos="0">
                  <a:srgbClr val="0184FF"/>
                </a:gs>
                <a:gs pos="50000">
                  <a:srgbClr val="1897F9"/>
                </a:gs>
                <a:gs pos="100000">
                  <a:srgbClr val="2FAAF4"/>
                </a:gs>
              </a:gsLst>
              <a:lin ang="16200000" scaled="1"/>
            </a:gra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1ACB654-2DF1-B6CA-F450-E44BDD09C0B1}"/>
                </a:ext>
              </a:extLst>
            </p:cNvPr>
            <p:cNvSpPr/>
            <p:nvPr/>
          </p:nvSpPr>
          <p:spPr>
            <a:xfrm>
              <a:off x="10777132" y="1153536"/>
              <a:ext cx="123644" cy="336507"/>
            </a:xfrm>
            <a:custGeom>
              <a:avLst/>
              <a:gdLst>
                <a:gd name="connsiteX0" fmla="*/ 123644 w 123644"/>
                <a:gd name="connsiteY0" fmla="*/ 336508 h 336507"/>
                <a:gd name="connsiteX1" fmla="*/ 123644 w 123644"/>
                <a:gd name="connsiteY1" fmla="*/ 116208 h 336507"/>
                <a:gd name="connsiteX2" fmla="*/ 0 w 123644"/>
                <a:gd name="connsiteY2" fmla="*/ 0 h 336507"/>
                <a:gd name="connsiteX3" fmla="*/ 0 w 123644"/>
                <a:gd name="connsiteY3" fmla="*/ 336508 h 336507"/>
                <a:gd name="connsiteX4" fmla="*/ 123644 w 123644"/>
                <a:gd name="connsiteY4" fmla="*/ 336508 h 336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644" h="336507">
                  <a:moveTo>
                    <a:pt x="123644" y="336508"/>
                  </a:moveTo>
                  <a:lnTo>
                    <a:pt x="123644" y="116208"/>
                  </a:lnTo>
                  <a:lnTo>
                    <a:pt x="0" y="0"/>
                  </a:lnTo>
                  <a:lnTo>
                    <a:pt x="0" y="336508"/>
                  </a:lnTo>
                  <a:lnTo>
                    <a:pt x="123644" y="336508"/>
                  </a:lnTo>
                  <a:close/>
                </a:path>
              </a:pathLst>
            </a:custGeom>
            <a:gradFill>
              <a:gsLst>
                <a:gs pos="17000">
                  <a:srgbClr val="0184FF"/>
                </a:gs>
                <a:gs pos="91000">
                  <a:srgbClr val="04BBE4"/>
                </a:gs>
              </a:gsLst>
              <a:lin ang="16200000" scaled="1"/>
            </a:gra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45E08CD-420F-8387-5272-395150BE4D49}"/>
                </a:ext>
              </a:extLst>
            </p:cNvPr>
            <p:cNvSpPr/>
            <p:nvPr/>
          </p:nvSpPr>
          <p:spPr>
            <a:xfrm>
              <a:off x="11030427" y="1268756"/>
              <a:ext cx="214225" cy="219438"/>
            </a:xfrm>
            <a:custGeom>
              <a:avLst/>
              <a:gdLst>
                <a:gd name="connsiteX0" fmla="*/ 0 w 214225"/>
                <a:gd name="connsiteY0" fmla="*/ 0 h 219438"/>
                <a:gd name="connsiteX1" fmla="*/ 214226 w 214225"/>
                <a:gd name="connsiteY1" fmla="*/ 0 h 219438"/>
                <a:gd name="connsiteX2" fmla="*/ 214226 w 214225"/>
                <a:gd name="connsiteY2" fmla="*/ 219438 h 219438"/>
                <a:gd name="connsiteX3" fmla="*/ 152788 w 214225"/>
                <a:gd name="connsiteY3" fmla="*/ 219438 h 219438"/>
                <a:gd name="connsiteX4" fmla="*/ 152788 w 214225"/>
                <a:gd name="connsiteY4" fmla="*/ 57328 h 219438"/>
                <a:gd name="connsiteX5" fmla="*/ 61718 w 214225"/>
                <a:gd name="connsiteY5" fmla="*/ 57328 h 219438"/>
                <a:gd name="connsiteX6" fmla="*/ 61718 w 214225"/>
                <a:gd name="connsiteY6" fmla="*/ 219438 h 219438"/>
                <a:gd name="connsiteX7" fmla="*/ 275 w 214225"/>
                <a:gd name="connsiteY7" fmla="*/ 219438 h 219438"/>
                <a:gd name="connsiteX8" fmla="*/ 275 w 214225"/>
                <a:gd name="connsiteY8" fmla="*/ 0 h 219438"/>
                <a:gd name="connsiteX9" fmla="*/ 0 w 214225"/>
                <a:gd name="connsiteY9" fmla="*/ 0 h 21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225" h="219438">
                  <a:moveTo>
                    <a:pt x="0" y="0"/>
                  </a:moveTo>
                  <a:lnTo>
                    <a:pt x="214226" y="0"/>
                  </a:lnTo>
                  <a:lnTo>
                    <a:pt x="214226" y="219438"/>
                  </a:lnTo>
                  <a:lnTo>
                    <a:pt x="152788" y="219438"/>
                  </a:lnTo>
                  <a:lnTo>
                    <a:pt x="152788" y="57328"/>
                  </a:lnTo>
                  <a:lnTo>
                    <a:pt x="61718" y="57328"/>
                  </a:lnTo>
                  <a:lnTo>
                    <a:pt x="61718" y="219438"/>
                  </a:lnTo>
                  <a:lnTo>
                    <a:pt x="275" y="219438"/>
                  </a:lnTo>
                  <a:lnTo>
                    <a:pt x="2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CCC0EC3-1198-4801-4CE8-959AD0A959D5}"/>
                </a:ext>
              </a:extLst>
            </p:cNvPr>
            <p:cNvSpPr/>
            <p:nvPr/>
          </p:nvSpPr>
          <p:spPr>
            <a:xfrm>
              <a:off x="11276714" y="1262999"/>
              <a:ext cx="239461" cy="230974"/>
            </a:xfrm>
            <a:custGeom>
              <a:avLst/>
              <a:gdLst>
                <a:gd name="connsiteX0" fmla="*/ 178018 w 239461"/>
                <a:gd name="connsiteY0" fmla="*/ 5760 h 230974"/>
                <a:gd name="connsiteX1" fmla="*/ 239461 w 239461"/>
                <a:gd name="connsiteY1" fmla="*/ 5760 h 230974"/>
                <a:gd name="connsiteX2" fmla="*/ 239461 w 239461"/>
                <a:gd name="connsiteY2" fmla="*/ 225199 h 230974"/>
                <a:gd name="connsiteX3" fmla="*/ 178018 w 239461"/>
                <a:gd name="connsiteY3" fmla="*/ 225199 h 230974"/>
                <a:gd name="connsiteX4" fmla="*/ 178018 w 239461"/>
                <a:gd name="connsiteY4" fmla="*/ 193654 h 230974"/>
                <a:gd name="connsiteX5" fmla="*/ 146475 w 239461"/>
                <a:gd name="connsiteY5" fmla="*/ 221359 h 230974"/>
                <a:gd name="connsiteX6" fmla="*/ 105602 w 239461"/>
                <a:gd name="connsiteY6" fmla="*/ 230959 h 230974"/>
                <a:gd name="connsiteX7" fmla="*/ 0 w 239461"/>
                <a:gd name="connsiteY7" fmla="*/ 116028 h 230974"/>
                <a:gd name="connsiteX8" fmla="*/ 106975 w 239461"/>
                <a:gd name="connsiteY8" fmla="*/ 0 h 230974"/>
                <a:gd name="connsiteX9" fmla="*/ 178018 w 239461"/>
                <a:gd name="connsiteY9" fmla="*/ 34836 h 230974"/>
                <a:gd name="connsiteX10" fmla="*/ 178018 w 239461"/>
                <a:gd name="connsiteY10" fmla="*/ 5760 h 230974"/>
                <a:gd name="connsiteX11" fmla="*/ 176100 w 239461"/>
                <a:gd name="connsiteY11" fmla="*/ 115754 h 230974"/>
                <a:gd name="connsiteX12" fmla="*/ 171985 w 239461"/>
                <a:gd name="connsiteY12" fmla="*/ 93536 h 230974"/>
                <a:gd name="connsiteX13" fmla="*/ 159639 w 239461"/>
                <a:gd name="connsiteY13" fmla="*/ 74609 h 230974"/>
                <a:gd name="connsiteX14" fmla="*/ 140985 w 239461"/>
                <a:gd name="connsiteY14" fmla="*/ 61991 h 230974"/>
                <a:gd name="connsiteX15" fmla="*/ 119047 w 239461"/>
                <a:gd name="connsiteY15" fmla="*/ 57328 h 230974"/>
                <a:gd name="connsiteX16" fmla="*/ 79273 w 239461"/>
                <a:gd name="connsiteY16" fmla="*/ 75158 h 230974"/>
                <a:gd name="connsiteX17" fmla="*/ 63086 w 239461"/>
                <a:gd name="connsiteY17" fmla="*/ 115754 h 230974"/>
                <a:gd name="connsiteX18" fmla="*/ 79548 w 239461"/>
                <a:gd name="connsiteY18" fmla="*/ 156076 h 230974"/>
                <a:gd name="connsiteX19" fmla="*/ 119590 w 239461"/>
                <a:gd name="connsiteY19" fmla="*/ 173631 h 230974"/>
                <a:gd name="connsiteX20" fmla="*/ 159914 w 239461"/>
                <a:gd name="connsiteY20" fmla="*/ 156350 h 230974"/>
                <a:gd name="connsiteX21" fmla="*/ 176100 w 239461"/>
                <a:gd name="connsiteY21" fmla="*/ 115754 h 230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39461" h="230974">
                  <a:moveTo>
                    <a:pt x="178018" y="5760"/>
                  </a:moveTo>
                  <a:lnTo>
                    <a:pt x="239461" y="5760"/>
                  </a:lnTo>
                  <a:lnTo>
                    <a:pt x="239461" y="225199"/>
                  </a:lnTo>
                  <a:lnTo>
                    <a:pt x="178018" y="225199"/>
                  </a:lnTo>
                  <a:lnTo>
                    <a:pt x="178018" y="193654"/>
                  </a:lnTo>
                  <a:cubicBezTo>
                    <a:pt x="169787" y="205175"/>
                    <a:pt x="159089" y="214775"/>
                    <a:pt x="146475" y="221359"/>
                  </a:cubicBezTo>
                  <a:cubicBezTo>
                    <a:pt x="133854" y="227941"/>
                    <a:pt x="119865" y="231233"/>
                    <a:pt x="105602" y="230959"/>
                  </a:cubicBezTo>
                  <a:cubicBezTo>
                    <a:pt x="44982" y="230959"/>
                    <a:pt x="0" y="184054"/>
                    <a:pt x="0" y="116028"/>
                  </a:cubicBezTo>
                  <a:cubicBezTo>
                    <a:pt x="0" y="48276"/>
                    <a:pt x="44158" y="0"/>
                    <a:pt x="106975" y="0"/>
                  </a:cubicBezTo>
                  <a:cubicBezTo>
                    <a:pt x="135227" y="0"/>
                    <a:pt x="163479" y="12344"/>
                    <a:pt x="178018" y="34836"/>
                  </a:cubicBezTo>
                  <a:lnTo>
                    <a:pt x="178018" y="5760"/>
                  </a:lnTo>
                  <a:close/>
                  <a:moveTo>
                    <a:pt x="176100" y="115754"/>
                  </a:moveTo>
                  <a:cubicBezTo>
                    <a:pt x="176100" y="108073"/>
                    <a:pt x="174727" y="100668"/>
                    <a:pt x="171985" y="93536"/>
                  </a:cubicBezTo>
                  <a:cubicBezTo>
                    <a:pt x="169243" y="86404"/>
                    <a:pt x="164853" y="80095"/>
                    <a:pt x="159639" y="74609"/>
                  </a:cubicBezTo>
                  <a:cubicBezTo>
                    <a:pt x="154431" y="69123"/>
                    <a:pt x="148117" y="65009"/>
                    <a:pt x="140985" y="61991"/>
                  </a:cubicBezTo>
                  <a:cubicBezTo>
                    <a:pt x="134128" y="58974"/>
                    <a:pt x="126447" y="57603"/>
                    <a:pt x="119047" y="57328"/>
                  </a:cubicBezTo>
                  <a:cubicBezTo>
                    <a:pt x="103959" y="57877"/>
                    <a:pt x="89696" y="64186"/>
                    <a:pt x="79273" y="75158"/>
                  </a:cubicBezTo>
                  <a:cubicBezTo>
                    <a:pt x="68850" y="86130"/>
                    <a:pt x="63086" y="100668"/>
                    <a:pt x="63086" y="115754"/>
                  </a:cubicBezTo>
                  <a:cubicBezTo>
                    <a:pt x="63086" y="130840"/>
                    <a:pt x="69119" y="145378"/>
                    <a:pt x="79548" y="156076"/>
                  </a:cubicBezTo>
                  <a:cubicBezTo>
                    <a:pt x="89970" y="166773"/>
                    <a:pt x="104509" y="173082"/>
                    <a:pt x="119590" y="173631"/>
                  </a:cubicBezTo>
                  <a:cubicBezTo>
                    <a:pt x="134678" y="173357"/>
                    <a:pt x="149216" y="167047"/>
                    <a:pt x="159914" y="156350"/>
                  </a:cubicBezTo>
                  <a:cubicBezTo>
                    <a:pt x="170062" y="145378"/>
                    <a:pt x="176100" y="130840"/>
                    <a:pt x="176100" y="115754"/>
                  </a:cubicBez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CA9B4A4-2B45-0FBC-1622-07F680A52DDB}"/>
                </a:ext>
              </a:extLst>
            </p:cNvPr>
            <p:cNvSpPr/>
            <p:nvPr/>
          </p:nvSpPr>
          <p:spPr>
            <a:xfrm>
              <a:off x="11558734" y="1268756"/>
              <a:ext cx="217241" cy="219438"/>
            </a:xfrm>
            <a:custGeom>
              <a:avLst/>
              <a:gdLst>
                <a:gd name="connsiteX0" fmla="*/ 142084 w 217241"/>
                <a:gd name="connsiteY0" fmla="*/ 219438 h 219438"/>
                <a:gd name="connsiteX1" fmla="*/ 93262 w 217241"/>
                <a:gd name="connsiteY1" fmla="*/ 139618 h 219438"/>
                <a:gd name="connsiteX2" fmla="*/ 59520 w 217241"/>
                <a:gd name="connsiteY2" fmla="*/ 139618 h 219438"/>
                <a:gd name="connsiteX3" fmla="*/ 59520 w 217241"/>
                <a:gd name="connsiteY3" fmla="*/ 219438 h 219438"/>
                <a:gd name="connsiteX4" fmla="*/ 0 w 217241"/>
                <a:gd name="connsiteY4" fmla="*/ 219438 h 219438"/>
                <a:gd name="connsiteX5" fmla="*/ 0 w 217241"/>
                <a:gd name="connsiteY5" fmla="*/ 0 h 219438"/>
                <a:gd name="connsiteX6" fmla="*/ 59520 w 217241"/>
                <a:gd name="connsiteY6" fmla="*/ 0 h 219438"/>
                <a:gd name="connsiteX7" fmla="*/ 59520 w 217241"/>
                <a:gd name="connsiteY7" fmla="*/ 87227 h 219438"/>
                <a:gd name="connsiteX8" fmla="*/ 91338 w 217241"/>
                <a:gd name="connsiteY8" fmla="*/ 87227 h 219438"/>
                <a:gd name="connsiteX9" fmla="*/ 141535 w 217241"/>
                <a:gd name="connsiteY9" fmla="*/ 274 h 219438"/>
                <a:gd name="connsiteX10" fmla="*/ 209286 w 217241"/>
                <a:gd name="connsiteY10" fmla="*/ 274 h 219438"/>
                <a:gd name="connsiteX11" fmla="*/ 144008 w 217241"/>
                <a:gd name="connsiteY11" fmla="*/ 108622 h 219438"/>
                <a:gd name="connsiteX12" fmla="*/ 217242 w 217241"/>
                <a:gd name="connsiteY12" fmla="*/ 219438 h 219438"/>
                <a:gd name="connsiteX13" fmla="*/ 142084 w 217241"/>
                <a:gd name="connsiteY13" fmla="*/ 219438 h 21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7241" h="219438">
                  <a:moveTo>
                    <a:pt x="142084" y="219438"/>
                  </a:moveTo>
                  <a:lnTo>
                    <a:pt x="93262" y="139618"/>
                  </a:lnTo>
                  <a:lnTo>
                    <a:pt x="59520" y="139618"/>
                  </a:lnTo>
                  <a:lnTo>
                    <a:pt x="59520" y="219438"/>
                  </a:lnTo>
                  <a:lnTo>
                    <a:pt x="0" y="219438"/>
                  </a:lnTo>
                  <a:lnTo>
                    <a:pt x="0" y="0"/>
                  </a:lnTo>
                  <a:lnTo>
                    <a:pt x="59520" y="0"/>
                  </a:lnTo>
                  <a:lnTo>
                    <a:pt x="59520" y="87227"/>
                  </a:lnTo>
                  <a:lnTo>
                    <a:pt x="91338" y="87227"/>
                  </a:lnTo>
                  <a:lnTo>
                    <a:pt x="141535" y="274"/>
                  </a:lnTo>
                  <a:lnTo>
                    <a:pt x="209286" y="274"/>
                  </a:lnTo>
                  <a:lnTo>
                    <a:pt x="144008" y="108622"/>
                  </a:lnTo>
                  <a:lnTo>
                    <a:pt x="217242" y="219438"/>
                  </a:lnTo>
                  <a:lnTo>
                    <a:pt x="142084" y="219438"/>
                  </a:ln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1A4E2DC-66F9-03C0-0DCC-92EBB2A3A015}"/>
                </a:ext>
              </a:extLst>
            </p:cNvPr>
            <p:cNvSpPr/>
            <p:nvPr/>
          </p:nvSpPr>
          <p:spPr>
            <a:xfrm>
              <a:off x="11771598" y="1263548"/>
              <a:ext cx="230753" cy="230410"/>
            </a:xfrm>
            <a:custGeom>
              <a:avLst/>
              <a:gdLst>
                <a:gd name="connsiteX0" fmla="*/ 229588 w 230753"/>
                <a:gd name="connsiteY0" fmla="*/ 134955 h 230410"/>
                <a:gd name="connsiteX1" fmla="*/ 64735 w 230753"/>
                <a:gd name="connsiteY1" fmla="*/ 134955 h 230410"/>
                <a:gd name="connsiteX2" fmla="*/ 120964 w 230753"/>
                <a:gd name="connsiteY2" fmla="*/ 175825 h 230410"/>
                <a:gd name="connsiteX3" fmla="*/ 152507 w 230753"/>
                <a:gd name="connsiteY3" fmla="*/ 168968 h 230410"/>
                <a:gd name="connsiteX4" fmla="*/ 178567 w 230753"/>
                <a:gd name="connsiteY4" fmla="*/ 150041 h 230410"/>
                <a:gd name="connsiteX5" fmla="*/ 214226 w 230753"/>
                <a:gd name="connsiteY5" fmla="*/ 186248 h 230410"/>
                <a:gd name="connsiteX6" fmla="*/ 117123 w 230753"/>
                <a:gd name="connsiteY6" fmla="*/ 230410 h 230410"/>
                <a:gd name="connsiteX7" fmla="*/ 0 w 230753"/>
                <a:gd name="connsiteY7" fmla="*/ 115479 h 230410"/>
                <a:gd name="connsiteX8" fmla="*/ 116574 w 230753"/>
                <a:gd name="connsiteY8" fmla="*/ 0 h 230410"/>
                <a:gd name="connsiteX9" fmla="*/ 230681 w 230753"/>
                <a:gd name="connsiteY9" fmla="*/ 111913 h 230410"/>
                <a:gd name="connsiteX10" fmla="*/ 229588 w 230753"/>
                <a:gd name="connsiteY10" fmla="*/ 134955 h 230410"/>
                <a:gd name="connsiteX11" fmla="*/ 168969 w 230753"/>
                <a:gd name="connsiteY11" fmla="*/ 94907 h 230410"/>
                <a:gd name="connsiteX12" fmla="*/ 118223 w 230753"/>
                <a:gd name="connsiteY12" fmla="*/ 52665 h 230410"/>
                <a:gd name="connsiteX13" fmla="*/ 64735 w 230753"/>
                <a:gd name="connsiteY13" fmla="*/ 94907 h 230410"/>
                <a:gd name="connsiteX14" fmla="*/ 168969 w 230753"/>
                <a:gd name="connsiteY14" fmla="*/ 94907 h 230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0753" h="230410">
                  <a:moveTo>
                    <a:pt x="229588" y="134955"/>
                  </a:moveTo>
                  <a:lnTo>
                    <a:pt x="64735" y="134955"/>
                  </a:lnTo>
                  <a:cubicBezTo>
                    <a:pt x="71317" y="160739"/>
                    <a:pt x="92163" y="175825"/>
                    <a:pt x="120964" y="175825"/>
                  </a:cubicBezTo>
                  <a:cubicBezTo>
                    <a:pt x="131936" y="175825"/>
                    <a:pt x="142634" y="173356"/>
                    <a:pt x="152507" y="168968"/>
                  </a:cubicBezTo>
                  <a:cubicBezTo>
                    <a:pt x="162387" y="164579"/>
                    <a:pt x="171435" y="157996"/>
                    <a:pt x="178567" y="150041"/>
                  </a:cubicBezTo>
                  <a:lnTo>
                    <a:pt x="214226" y="186248"/>
                  </a:lnTo>
                  <a:cubicBezTo>
                    <a:pt x="193655" y="213952"/>
                    <a:pt x="155523" y="230410"/>
                    <a:pt x="117123" y="230410"/>
                  </a:cubicBezTo>
                  <a:cubicBezTo>
                    <a:pt x="49372" y="230410"/>
                    <a:pt x="0" y="182957"/>
                    <a:pt x="0" y="115479"/>
                  </a:cubicBezTo>
                  <a:cubicBezTo>
                    <a:pt x="0" y="44436"/>
                    <a:pt x="54037" y="0"/>
                    <a:pt x="116574" y="0"/>
                  </a:cubicBezTo>
                  <a:cubicBezTo>
                    <a:pt x="179117" y="0"/>
                    <a:pt x="230681" y="44711"/>
                    <a:pt x="230681" y="111913"/>
                  </a:cubicBezTo>
                  <a:cubicBezTo>
                    <a:pt x="230956" y="117399"/>
                    <a:pt x="230412" y="125080"/>
                    <a:pt x="229588" y="134955"/>
                  </a:cubicBezTo>
                  <a:close/>
                  <a:moveTo>
                    <a:pt x="168969" y="94907"/>
                  </a:moveTo>
                  <a:cubicBezTo>
                    <a:pt x="167045" y="69123"/>
                    <a:pt x="145925" y="52665"/>
                    <a:pt x="118223" y="52665"/>
                  </a:cubicBezTo>
                  <a:cubicBezTo>
                    <a:pt x="92712" y="52665"/>
                    <a:pt x="71317" y="65283"/>
                    <a:pt x="64735" y="94907"/>
                  </a:cubicBezTo>
                  <a:lnTo>
                    <a:pt x="168969" y="94907"/>
                  </a:ln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ACA7829-53EB-DC59-A9D7-B6E6D8756E5C}"/>
                </a:ext>
              </a:extLst>
            </p:cNvPr>
            <p:cNvSpPr/>
            <p:nvPr/>
          </p:nvSpPr>
          <p:spPr>
            <a:xfrm>
              <a:off x="12015993" y="1268756"/>
              <a:ext cx="198038" cy="219438"/>
            </a:xfrm>
            <a:custGeom>
              <a:avLst/>
              <a:gdLst>
                <a:gd name="connsiteX0" fmla="*/ 198039 w 198038"/>
                <a:gd name="connsiteY0" fmla="*/ 0 h 219438"/>
                <a:gd name="connsiteX1" fmla="*/ 198039 w 198038"/>
                <a:gd name="connsiteY1" fmla="*/ 57328 h 219438"/>
                <a:gd name="connsiteX2" fmla="*/ 130013 w 198038"/>
                <a:gd name="connsiteY2" fmla="*/ 57328 h 219438"/>
                <a:gd name="connsiteX3" fmla="*/ 130013 w 198038"/>
                <a:gd name="connsiteY3" fmla="*/ 219438 h 219438"/>
                <a:gd name="connsiteX4" fmla="*/ 68026 w 198038"/>
                <a:gd name="connsiteY4" fmla="*/ 219438 h 219438"/>
                <a:gd name="connsiteX5" fmla="*/ 68026 w 198038"/>
                <a:gd name="connsiteY5" fmla="*/ 57328 h 219438"/>
                <a:gd name="connsiteX6" fmla="*/ 0 w 198038"/>
                <a:gd name="connsiteY6" fmla="*/ 57328 h 219438"/>
                <a:gd name="connsiteX7" fmla="*/ 0 w 198038"/>
                <a:gd name="connsiteY7" fmla="*/ 0 h 219438"/>
                <a:gd name="connsiteX8" fmla="*/ 198039 w 198038"/>
                <a:gd name="connsiteY8" fmla="*/ 0 h 21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8038" h="219438">
                  <a:moveTo>
                    <a:pt x="198039" y="0"/>
                  </a:moveTo>
                  <a:lnTo>
                    <a:pt x="198039" y="57328"/>
                  </a:lnTo>
                  <a:lnTo>
                    <a:pt x="130013" y="57328"/>
                  </a:lnTo>
                  <a:lnTo>
                    <a:pt x="130013" y="219438"/>
                  </a:lnTo>
                  <a:lnTo>
                    <a:pt x="68026" y="219438"/>
                  </a:lnTo>
                  <a:lnTo>
                    <a:pt x="68026" y="57328"/>
                  </a:lnTo>
                  <a:lnTo>
                    <a:pt x="0" y="57328"/>
                  </a:lnTo>
                  <a:lnTo>
                    <a:pt x="0" y="0"/>
                  </a:lnTo>
                  <a:lnTo>
                    <a:pt x="198039" y="0"/>
                  </a:ln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054184F-7F7F-D8C5-5237-45E1BE4B5964}"/>
                </a:ext>
              </a:extLst>
            </p:cNvPr>
            <p:cNvSpPr/>
            <p:nvPr/>
          </p:nvSpPr>
          <p:spPr>
            <a:xfrm>
              <a:off x="12331430" y="1207204"/>
              <a:ext cx="55467" cy="61426"/>
            </a:xfrm>
            <a:custGeom>
              <a:avLst/>
              <a:gdLst>
                <a:gd name="connsiteX0" fmla="*/ 40111 w 55467"/>
                <a:gd name="connsiteY0" fmla="*/ 61426 h 61426"/>
                <a:gd name="connsiteX1" fmla="*/ 27509 w 55467"/>
                <a:gd name="connsiteY1" fmla="*/ 40340 h 61426"/>
                <a:gd name="connsiteX2" fmla="*/ 15131 w 55467"/>
                <a:gd name="connsiteY2" fmla="*/ 61426 h 61426"/>
                <a:gd name="connsiteX3" fmla="*/ 231 w 55467"/>
                <a:gd name="connsiteY3" fmla="*/ 61426 h 61426"/>
                <a:gd name="connsiteX4" fmla="*/ 19484 w 55467"/>
                <a:gd name="connsiteY4" fmla="*/ 29567 h 61426"/>
                <a:gd name="connsiteX5" fmla="*/ 0 w 55467"/>
                <a:gd name="connsiteY5" fmla="*/ 0 h 61426"/>
                <a:gd name="connsiteX6" fmla="*/ 15587 w 55467"/>
                <a:gd name="connsiteY6" fmla="*/ 0 h 61426"/>
                <a:gd name="connsiteX7" fmla="*/ 28196 w 55467"/>
                <a:gd name="connsiteY7" fmla="*/ 19711 h 61426"/>
                <a:gd name="connsiteX8" fmla="*/ 40111 w 55467"/>
                <a:gd name="connsiteY8" fmla="*/ 0 h 61426"/>
                <a:gd name="connsiteX9" fmla="*/ 55011 w 55467"/>
                <a:gd name="connsiteY9" fmla="*/ 0 h 61426"/>
                <a:gd name="connsiteX10" fmla="*/ 35758 w 55467"/>
                <a:gd name="connsiteY10" fmla="*/ 30484 h 61426"/>
                <a:gd name="connsiteX11" fmla="*/ 55467 w 55467"/>
                <a:gd name="connsiteY11" fmla="*/ 61426 h 61426"/>
                <a:gd name="connsiteX12" fmla="*/ 40111 w 55467"/>
                <a:gd name="connsiteY12" fmla="*/ 61426 h 61426"/>
                <a:gd name="connsiteX13" fmla="*/ 40111 w 55467"/>
                <a:gd name="connsiteY13" fmla="*/ 61426 h 61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467" h="61426">
                  <a:moveTo>
                    <a:pt x="40111" y="61426"/>
                  </a:moveTo>
                  <a:lnTo>
                    <a:pt x="27509" y="40340"/>
                  </a:lnTo>
                  <a:lnTo>
                    <a:pt x="15131" y="61426"/>
                  </a:lnTo>
                  <a:lnTo>
                    <a:pt x="231" y="61426"/>
                  </a:lnTo>
                  <a:lnTo>
                    <a:pt x="19484" y="29567"/>
                  </a:lnTo>
                  <a:lnTo>
                    <a:pt x="0" y="0"/>
                  </a:lnTo>
                  <a:lnTo>
                    <a:pt x="15587" y="0"/>
                  </a:lnTo>
                  <a:lnTo>
                    <a:pt x="28196" y="19711"/>
                  </a:lnTo>
                  <a:lnTo>
                    <a:pt x="40111" y="0"/>
                  </a:lnTo>
                  <a:lnTo>
                    <a:pt x="55011" y="0"/>
                  </a:lnTo>
                  <a:lnTo>
                    <a:pt x="35758" y="30484"/>
                  </a:lnTo>
                  <a:lnTo>
                    <a:pt x="55467" y="61426"/>
                  </a:lnTo>
                  <a:lnTo>
                    <a:pt x="40111" y="61426"/>
                  </a:lnTo>
                  <a:lnTo>
                    <a:pt x="40111" y="61426"/>
                  </a:ln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DC46D36-B137-13B8-246B-F6EB18E0351E}"/>
                </a:ext>
              </a:extLst>
            </p:cNvPr>
            <p:cNvSpPr/>
            <p:nvPr/>
          </p:nvSpPr>
          <p:spPr>
            <a:xfrm>
              <a:off x="12388721" y="1207204"/>
              <a:ext cx="46299" cy="62572"/>
            </a:xfrm>
            <a:custGeom>
              <a:avLst/>
              <a:gdLst>
                <a:gd name="connsiteX0" fmla="*/ 46300 w 46299"/>
                <a:gd name="connsiteY0" fmla="*/ 40569 h 62572"/>
                <a:gd name="connsiteX1" fmla="*/ 22694 w 46299"/>
                <a:gd name="connsiteY1" fmla="*/ 62573 h 62572"/>
                <a:gd name="connsiteX2" fmla="*/ 0 w 46299"/>
                <a:gd name="connsiteY2" fmla="*/ 41944 h 62572"/>
                <a:gd name="connsiteX3" fmla="*/ 12609 w 46299"/>
                <a:gd name="connsiteY3" fmla="*/ 41944 h 62572"/>
                <a:gd name="connsiteX4" fmla="*/ 23837 w 46299"/>
                <a:gd name="connsiteY4" fmla="*/ 50654 h 62572"/>
                <a:gd name="connsiteX5" fmla="*/ 33467 w 46299"/>
                <a:gd name="connsiteY5" fmla="*/ 40340 h 62572"/>
                <a:gd name="connsiteX6" fmla="*/ 22694 w 46299"/>
                <a:gd name="connsiteY6" fmla="*/ 30484 h 62572"/>
                <a:gd name="connsiteX7" fmla="*/ 12609 w 46299"/>
                <a:gd name="connsiteY7" fmla="*/ 35527 h 62572"/>
                <a:gd name="connsiteX8" fmla="*/ 462 w 46299"/>
                <a:gd name="connsiteY8" fmla="*/ 35527 h 62572"/>
                <a:gd name="connsiteX9" fmla="*/ 4584 w 46299"/>
                <a:gd name="connsiteY9" fmla="*/ 0 h 62572"/>
                <a:gd name="connsiteX10" fmla="*/ 44464 w 46299"/>
                <a:gd name="connsiteY10" fmla="*/ 0 h 62572"/>
                <a:gd name="connsiteX11" fmla="*/ 43090 w 46299"/>
                <a:gd name="connsiteY11" fmla="*/ 11918 h 62572"/>
                <a:gd name="connsiteX12" fmla="*/ 14438 w 46299"/>
                <a:gd name="connsiteY12" fmla="*/ 11918 h 62572"/>
                <a:gd name="connsiteX13" fmla="*/ 13295 w 46299"/>
                <a:gd name="connsiteY13" fmla="*/ 23608 h 62572"/>
                <a:gd name="connsiteX14" fmla="*/ 25442 w 46299"/>
                <a:gd name="connsiteY14" fmla="*/ 20170 h 62572"/>
                <a:gd name="connsiteX15" fmla="*/ 46300 w 46299"/>
                <a:gd name="connsiteY15" fmla="*/ 40569 h 62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299" h="62572">
                  <a:moveTo>
                    <a:pt x="46300" y="40569"/>
                  </a:moveTo>
                  <a:cubicBezTo>
                    <a:pt x="46300" y="54092"/>
                    <a:pt x="36214" y="62573"/>
                    <a:pt x="22694" y="62573"/>
                  </a:cubicBezTo>
                  <a:cubicBezTo>
                    <a:pt x="11004" y="62573"/>
                    <a:pt x="1149" y="56155"/>
                    <a:pt x="0" y="41944"/>
                  </a:cubicBezTo>
                  <a:lnTo>
                    <a:pt x="12609" y="41944"/>
                  </a:lnTo>
                  <a:cubicBezTo>
                    <a:pt x="13527" y="48133"/>
                    <a:pt x="18335" y="50654"/>
                    <a:pt x="23837" y="50654"/>
                  </a:cubicBezTo>
                  <a:cubicBezTo>
                    <a:pt x="30488" y="50654"/>
                    <a:pt x="33467" y="46070"/>
                    <a:pt x="33467" y="40340"/>
                  </a:cubicBezTo>
                  <a:cubicBezTo>
                    <a:pt x="33467" y="34380"/>
                    <a:pt x="28883" y="30484"/>
                    <a:pt x="22694" y="30484"/>
                  </a:cubicBezTo>
                  <a:cubicBezTo>
                    <a:pt x="17423" y="30484"/>
                    <a:pt x="14213" y="33005"/>
                    <a:pt x="12609" y="35527"/>
                  </a:cubicBezTo>
                  <a:lnTo>
                    <a:pt x="462" y="35527"/>
                  </a:lnTo>
                  <a:lnTo>
                    <a:pt x="4584" y="0"/>
                  </a:lnTo>
                  <a:lnTo>
                    <a:pt x="44464" y="0"/>
                  </a:lnTo>
                  <a:lnTo>
                    <a:pt x="43090" y="11918"/>
                  </a:lnTo>
                  <a:lnTo>
                    <a:pt x="14438" y="11918"/>
                  </a:lnTo>
                  <a:lnTo>
                    <a:pt x="13295" y="23608"/>
                  </a:lnTo>
                  <a:cubicBezTo>
                    <a:pt x="13295" y="23608"/>
                    <a:pt x="16274" y="20170"/>
                    <a:pt x="25442" y="20170"/>
                  </a:cubicBezTo>
                  <a:cubicBezTo>
                    <a:pt x="36676" y="20170"/>
                    <a:pt x="46300" y="27505"/>
                    <a:pt x="46300" y="40569"/>
                  </a:cubicBez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4165602-CE06-8DFD-D794-75AED37BF450}"/>
                </a:ext>
              </a:extLst>
            </p:cNvPr>
            <p:cNvSpPr/>
            <p:nvPr/>
          </p:nvSpPr>
          <p:spPr>
            <a:xfrm>
              <a:off x="12263579" y="1154714"/>
              <a:ext cx="126753" cy="113703"/>
            </a:xfrm>
            <a:custGeom>
              <a:avLst/>
              <a:gdLst>
                <a:gd name="connsiteX0" fmla="*/ 126753 w 126753"/>
                <a:gd name="connsiteY0" fmla="*/ 44924 h 113703"/>
                <a:gd name="connsiteX1" fmla="*/ 53862 w 126753"/>
                <a:gd name="connsiteY1" fmla="*/ 0 h 113703"/>
                <a:gd name="connsiteX2" fmla="*/ 0 w 126753"/>
                <a:gd name="connsiteY2" fmla="*/ 0 h 113703"/>
                <a:gd name="connsiteX3" fmla="*/ 7338 w 126753"/>
                <a:gd name="connsiteY3" fmla="*/ 49508 h 113703"/>
                <a:gd name="connsiteX4" fmla="*/ 60051 w 126753"/>
                <a:gd name="connsiteY4" fmla="*/ 113685 h 113703"/>
                <a:gd name="connsiteX5" fmla="*/ 61200 w 126753"/>
                <a:gd name="connsiteY5" fmla="*/ 112768 h 113703"/>
                <a:gd name="connsiteX6" fmla="*/ 60513 w 126753"/>
                <a:gd name="connsiteY6" fmla="*/ 111852 h 113703"/>
                <a:gd name="connsiteX7" fmla="*/ 33467 w 126753"/>
                <a:gd name="connsiteY7" fmla="*/ 46758 h 113703"/>
                <a:gd name="connsiteX8" fmla="*/ 30026 w 126753"/>
                <a:gd name="connsiteY8" fmla="*/ 24296 h 113703"/>
                <a:gd name="connsiteX9" fmla="*/ 60738 w 126753"/>
                <a:gd name="connsiteY9" fmla="*/ 24296 h 113703"/>
                <a:gd name="connsiteX10" fmla="*/ 124917 w 126753"/>
                <a:gd name="connsiteY10" fmla="*/ 45612 h 113703"/>
                <a:gd name="connsiteX11" fmla="*/ 125835 w 126753"/>
                <a:gd name="connsiteY11" fmla="*/ 46070 h 113703"/>
                <a:gd name="connsiteX12" fmla="*/ 126753 w 126753"/>
                <a:gd name="connsiteY12" fmla="*/ 45153 h 113703"/>
                <a:gd name="connsiteX13" fmla="*/ 126753 w 126753"/>
                <a:gd name="connsiteY13" fmla="*/ 44924 h 113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753" h="113703">
                  <a:moveTo>
                    <a:pt x="126753" y="44924"/>
                  </a:moveTo>
                  <a:cubicBezTo>
                    <a:pt x="119877" y="18566"/>
                    <a:pt x="98557" y="0"/>
                    <a:pt x="53862" y="0"/>
                  </a:cubicBezTo>
                  <a:lnTo>
                    <a:pt x="0" y="0"/>
                  </a:lnTo>
                  <a:lnTo>
                    <a:pt x="7338" y="49508"/>
                  </a:lnTo>
                  <a:cubicBezTo>
                    <a:pt x="12833" y="94203"/>
                    <a:pt x="29795" y="108414"/>
                    <a:pt x="60051" y="113685"/>
                  </a:cubicBezTo>
                  <a:cubicBezTo>
                    <a:pt x="60282" y="113685"/>
                    <a:pt x="61200" y="113914"/>
                    <a:pt x="61200" y="112768"/>
                  </a:cubicBezTo>
                  <a:cubicBezTo>
                    <a:pt x="61200" y="112310"/>
                    <a:pt x="60969" y="112081"/>
                    <a:pt x="60513" y="111852"/>
                  </a:cubicBezTo>
                  <a:cubicBezTo>
                    <a:pt x="40111" y="103371"/>
                    <a:pt x="37819" y="75179"/>
                    <a:pt x="33467" y="46758"/>
                  </a:cubicBezTo>
                  <a:lnTo>
                    <a:pt x="30026" y="24296"/>
                  </a:lnTo>
                  <a:lnTo>
                    <a:pt x="60738" y="24296"/>
                  </a:lnTo>
                  <a:cubicBezTo>
                    <a:pt x="89159" y="24296"/>
                    <a:pt x="110935" y="23837"/>
                    <a:pt x="124917" y="45612"/>
                  </a:cubicBezTo>
                  <a:cubicBezTo>
                    <a:pt x="125148" y="45841"/>
                    <a:pt x="125373" y="46070"/>
                    <a:pt x="125835" y="46070"/>
                  </a:cubicBezTo>
                  <a:cubicBezTo>
                    <a:pt x="126291" y="46070"/>
                    <a:pt x="126753" y="45612"/>
                    <a:pt x="126753" y="45153"/>
                  </a:cubicBezTo>
                  <a:cubicBezTo>
                    <a:pt x="126753" y="44924"/>
                    <a:pt x="126753" y="44924"/>
                    <a:pt x="126753" y="44924"/>
                  </a:cubicBezTo>
                  <a:close/>
                </a:path>
              </a:pathLst>
            </a:custGeom>
            <a:solidFill>
              <a:srgbClr val="5FAF2D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29" name="Title 1">
            <a:extLst>
              <a:ext uri="{FF2B5EF4-FFF2-40B4-BE49-F238E27FC236}">
                <a16:creationId xmlns:a16="http://schemas.microsoft.com/office/drawing/2014/main" id="{5C79408A-0CA6-9569-FACE-98E05807B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456" y="846000"/>
            <a:ext cx="11113200" cy="648000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11F91CDF-3EF3-420B-CA22-7C55E06FF10E}"/>
              </a:ext>
            </a:extLst>
          </p:cNvPr>
          <p:cNvSpPr/>
          <p:nvPr userDrawn="1"/>
        </p:nvSpPr>
        <p:spPr>
          <a:xfrm rot="16200000">
            <a:off x="7934738" y="2016536"/>
            <a:ext cx="4602926" cy="3911599"/>
          </a:xfrm>
          <a:prstGeom prst="round2SameRect">
            <a:avLst>
              <a:gd name="adj1" fmla="val 6994"/>
              <a:gd name="adj2" fmla="val 0"/>
            </a:avLst>
          </a:prstGeom>
          <a:solidFill>
            <a:srgbClr val="0088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0A4CF7BC-2221-3957-1BB1-A1E46675C9C2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597734" y="2019058"/>
            <a:ext cx="3006891" cy="369332"/>
          </a:xfrm>
          <a:noFill/>
        </p:spPr>
        <p:txBody>
          <a:bodyPr vert="horz" wrap="square" lIns="0" tIns="45720" rIns="91440" bIns="45720" rtlCol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lang="en-US" sz="1800">
                <a:solidFill>
                  <a:schemeClr val="bg1"/>
                </a:solidFill>
                <a:latin typeface="+mj-lt"/>
              </a:defRPr>
            </a:lvl1pPr>
          </a:lstStyle>
          <a:p>
            <a:pPr marL="114300" lvl="0" indent="-342900">
              <a:spcBef>
                <a:spcPct val="0"/>
              </a:spcBef>
            </a:pPr>
            <a:endParaRPr lang="en-US" dirty="0"/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F4C1723D-2CA2-F3AF-5190-01C21A9C11F9}"/>
              </a:ext>
            </a:extLst>
          </p:cNvPr>
          <p:cNvSpPr>
            <a:spLocks noGrp="1"/>
          </p:cNvSpPr>
          <p:nvPr>
            <p:ph type="body" sz="half" idx="30"/>
          </p:nvPr>
        </p:nvSpPr>
        <p:spPr>
          <a:xfrm>
            <a:off x="8601797" y="2468988"/>
            <a:ext cx="3006000" cy="307777"/>
          </a:xfrm>
        </p:spPr>
        <p:txBody>
          <a:bodyPr vert="horz" wrap="square" lIns="0" tIns="45720" rIns="91440" bIns="45720" rtlCol="0">
            <a:spAutoFit/>
          </a:bodyPr>
          <a:lstStyle>
            <a:lvl1pPr marL="252000" indent="-2520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bg1"/>
              </a:buClr>
              <a:defRPr lang="en-US" sz="1400" dirty="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7293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bg>
      <p:bgPr>
        <a:solidFill>
          <a:srgbClr val="CBE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nk and white background&#10;&#10;Description automatically generated">
            <a:extLst>
              <a:ext uri="{FF2B5EF4-FFF2-40B4-BE49-F238E27FC236}">
                <a16:creationId xmlns:a16="http://schemas.microsoft.com/office/drawing/2014/main" id="{C41EBCA7-13DE-70AD-D0A3-787CD4BF1B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679A61-F62A-02E9-7F1A-2BAA84A123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3204" y="2350129"/>
            <a:ext cx="5612796" cy="2751522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defRPr sz="6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A134448-F8DD-BA44-98D3-71676BDB3E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4360" y="593416"/>
            <a:ext cx="2366823" cy="705676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17722FC0-5886-4C48-BFCB-64CF5C7114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026" y="5827253"/>
            <a:ext cx="3568861" cy="515259"/>
          </a:xfrm>
        </p:spPr>
        <p:txBody>
          <a:bodyPr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BD2CD6B2-243B-3908-0725-1E42148FE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79205" y="0"/>
            <a:ext cx="5612795" cy="68580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3988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лючевые цифр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5BB9DB-0310-9B11-A669-905BBC9AB626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503903" y="6356350"/>
            <a:ext cx="2743200" cy="365125"/>
          </a:xfrm>
        </p:spPr>
        <p:txBody>
          <a:bodyPr vert="horz" lIns="91440" tIns="45720" rIns="91440" bIns="45720" rtlCol="0" anchor="ctr"/>
          <a:lstStyle>
            <a:lvl1pPr>
              <a:defRPr lang="ru-RU" smtClean="0"/>
            </a:lvl1pPr>
          </a:lstStyle>
          <a:p>
            <a:fld id="{89633FC2-6416-484F-B445-9CAE3A212806}" type="datetime1">
              <a:rPr lang="ru-RU" smtClean="0"/>
              <a:pPr/>
              <a:t>21.03.2024</a:t>
            </a:fld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47887B-E3DC-429C-9FC9-F367D61ADA7B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8979411" y="6356350"/>
            <a:ext cx="2743200" cy="365125"/>
          </a:xfrm>
        </p:spPr>
        <p:txBody>
          <a:bodyPr/>
          <a:lstStyle/>
          <a:p>
            <a:fld id="{1D41C7BD-C484-49EB-A7F4-79A7D48E10F6}" type="slidenum">
              <a:rPr lang="ru-RU" smtClean="0"/>
              <a:t>‹#›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DE0D1B-33BE-EDD7-B4EF-DF0C010AC093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91456" y="414033"/>
            <a:ext cx="3463123" cy="230400"/>
          </a:xfrm>
        </p:spPr>
        <p:txBody>
          <a:bodyPr/>
          <a:lstStyle>
            <a:lvl1pPr algn="l">
              <a:defRPr sz="1000" spc="5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DEC3C7D-BAC5-B461-3FFA-C96CD7503E9F}"/>
              </a:ext>
            </a:extLst>
          </p:cNvPr>
          <p:cNvGrpSpPr/>
          <p:nvPr userDrawn="1"/>
        </p:nvGrpSpPr>
        <p:grpSpPr>
          <a:xfrm>
            <a:off x="10722827" y="456942"/>
            <a:ext cx="883637" cy="144583"/>
            <a:chOff x="10354404" y="1153536"/>
            <a:chExt cx="2080616" cy="340437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15D12EE-F542-E84C-FA6D-7B3D38D5B823}"/>
                </a:ext>
              </a:extLst>
            </p:cNvPr>
            <p:cNvSpPr/>
            <p:nvPr/>
          </p:nvSpPr>
          <p:spPr>
            <a:xfrm>
              <a:off x="10477754" y="1153536"/>
              <a:ext cx="299331" cy="115932"/>
            </a:xfrm>
            <a:custGeom>
              <a:avLst/>
              <a:gdLst>
                <a:gd name="connsiteX0" fmla="*/ 299331 w 299331"/>
                <a:gd name="connsiteY0" fmla="*/ 0 h 115932"/>
                <a:gd name="connsiteX1" fmla="*/ 0 w 299331"/>
                <a:gd name="connsiteY1" fmla="*/ 0 h 115932"/>
                <a:gd name="connsiteX2" fmla="*/ 0 w 299331"/>
                <a:gd name="connsiteY2" fmla="*/ 115933 h 115932"/>
                <a:gd name="connsiteX3" fmla="*/ 299331 w 299331"/>
                <a:gd name="connsiteY3" fmla="*/ 115933 h 115932"/>
                <a:gd name="connsiteX4" fmla="*/ 299331 w 299331"/>
                <a:gd name="connsiteY4" fmla="*/ 0 h 115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9331" h="115932">
                  <a:moveTo>
                    <a:pt x="299331" y="0"/>
                  </a:moveTo>
                  <a:lnTo>
                    <a:pt x="0" y="0"/>
                  </a:lnTo>
                  <a:lnTo>
                    <a:pt x="0" y="115933"/>
                  </a:lnTo>
                  <a:lnTo>
                    <a:pt x="299331" y="115933"/>
                  </a:lnTo>
                  <a:lnTo>
                    <a:pt x="299331" y="0"/>
                  </a:lnTo>
                  <a:close/>
                </a:path>
              </a:pathLst>
            </a:custGeom>
            <a:gradFill>
              <a:gsLst>
                <a:gs pos="0">
                  <a:srgbClr val="00F0FF"/>
                </a:gs>
                <a:gs pos="50000">
                  <a:srgbClr val="00BAFF"/>
                </a:gs>
                <a:gs pos="100000">
                  <a:srgbClr val="0184FF"/>
                </a:gs>
              </a:gsLst>
              <a:lin ang="1028483" scaled="1"/>
            </a:gra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5238159-05D4-B227-411C-213F41108E00}"/>
                </a:ext>
              </a:extLst>
            </p:cNvPr>
            <p:cNvSpPr/>
            <p:nvPr/>
          </p:nvSpPr>
          <p:spPr>
            <a:xfrm>
              <a:off x="10354404" y="1153536"/>
              <a:ext cx="123367" cy="336507"/>
            </a:xfrm>
            <a:custGeom>
              <a:avLst/>
              <a:gdLst>
                <a:gd name="connsiteX0" fmla="*/ 0 w 123367"/>
                <a:gd name="connsiteY0" fmla="*/ 336508 h 336507"/>
                <a:gd name="connsiteX1" fmla="*/ 0 w 123367"/>
                <a:gd name="connsiteY1" fmla="*/ 116208 h 336507"/>
                <a:gd name="connsiteX2" fmla="*/ 123368 w 123367"/>
                <a:gd name="connsiteY2" fmla="*/ 0 h 336507"/>
                <a:gd name="connsiteX3" fmla="*/ 123368 w 123367"/>
                <a:gd name="connsiteY3" fmla="*/ 336508 h 336507"/>
                <a:gd name="connsiteX4" fmla="*/ 0 w 123367"/>
                <a:gd name="connsiteY4" fmla="*/ 336508 h 336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367" h="336507">
                  <a:moveTo>
                    <a:pt x="0" y="336508"/>
                  </a:moveTo>
                  <a:lnTo>
                    <a:pt x="0" y="116208"/>
                  </a:lnTo>
                  <a:lnTo>
                    <a:pt x="123368" y="0"/>
                  </a:lnTo>
                  <a:lnTo>
                    <a:pt x="123368" y="336508"/>
                  </a:lnTo>
                  <a:lnTo>
                    <a:pt x="0" y="336508"/>
                  </a:lnTo>
                  <a:close/>
                </a:path>
              </a:pathLst>
            </a:custGeom>
            <a:gradFill>
              <a:gsLst>
                <a:gs pos="0">
                  <a:srgbClr val="0184FF"/>
                </a:gs>
                <a:gs pos="50000">
                  <a:srgbClr val="1897F9"/>
                </a:gs>
                <a:gs pos="100000">
                  <a:srgbClr val="2FAAF4"/>
                </a:gs>
              </a:gsLst>
              <a:lin ang="16200000" scaled="1"/>
            </a:gra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1ACB654-2DF1-B6CA-F450-E44BDD09C0B1}"/>
                </a:ext>
              </a:extLst>
            </p:cNvPr>
            <p:cNvSpPr/>
            <p:nvPr/>
          </p:nvSpPr>
          <p:spPr>
            <a:xfrm>
              <a:off x="10777132" y="1153536"/>
              <a:ext cx="123644" cy="336507"/>
            </a:xfrm>
            <a:custGeom>
              <a:avLst/>
              <a:gdLst>
                <a:gd name="connsiteX0" fmla="*/ 123644 w 123644"/>
                <a:gd name="connsiteY0" fmla="*/ 336508 h 336507"/>
                <a:gd name="connsiteX1" fmla="*/ 123644 w 123644"/>
                <a:gd name="connsiteY1" fmla="*/ 116208 h 336507"/>
                <a:gd name="connsiteX2" fmla="*/ 0 w 123644"/>
                <a:gd name="connsiteY2" fmla="*/ 0 h 336507"/>
                <a:gd name="connsiteX3" fmla="*/ 0 w 123644"/>
                <a:gd name="connsiteY3" fmla="*/ 336508 h 336507"/>
                <a:gd name="connsiteX4" fmla="*/ 123644 w 123644"/>
                <a:gd name="connsiteY4" fmla="*/ 336508 h 336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644" h="336507">
                  <a:moveTo>
                    <a:pt x="123644" y="336508"/>
                  </a:moveTo>
                  <a:lnTo>
                    <a:pt x="123644" y="116208"/>
                  </a:lnTo>
                  <a:lnTo>
                    <a:pt x="0" y="0"/>
                  </a:lnTo>
                  <a:lnTo>
                    <a:pt x="0" y="336508"/>
                  </a:lnTo>
                  <a:lnTo>
                    <a:pt x="123644" y="336508"/>
                  </a:lnTo>
                  <a:close/>
                </a:path>
              </a:pathLst>
            </a:custGeom>
            <a:gradFill>
              <a:gsLst>
                <a:gs pos="17000">
                  <a:srgbClr val="0184FF"/>
                </a:gs>
                <a:gs pos="91000">
                  <a:srgbClr val="04BBE4"/>
                </a:gs>
              </a:gsLst>
              <a:lin ang="16200000" scaled="1"/>
            </a:gra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45E08CD-420F-8387-5272-395150BE4D49}"/>
                </a:ext>
              </a:extLst>
            </p:cNvPr>
            <p:cNvSpPr/>
            <p:nvPr/>
          </p:nvSpPr>
          <p:spPr>
            <a:xfrm>
              <a:off x="11030427" y="1268756"/>
              <a:ext cx="214225" cy="219438"/>
            </a:xfrm>
            <a:custGeom>
              <a:avLst/>
              <a:gdLst>
                <a:gd name="connsiteX0" fmla="*/ 0 w 214225"/>
                <a:gd name="connsiteY0" fmla="*/ 0 h 219438"/>
                <a:gd name="connsiteX1" fmla="*/ 214226 w 214225"/>
                <a:gd name="connsiteY1" fmla="*/ 0 h 219438"/>
                <a:gd name="connsiteX2" fmla="*/ 214226 w 214225"/>
                <a:gd name="connsiteY2" fmla="*/ 219438 h 219438"/>
                <a:gd name="connsiteX3" fmla="*/ 152788 w 214225"/>
                <a:gd name="connsiteY3" fmla="*/ 219438 h 219438"/>
                <a:gd name="connsiteX4" fmla="*/ 152788 w 214225"/>
                <a:gd name="connsiteY4" fmla="*/ 57328 h 219438"/>
                <a:gd name="connsiteX5" fmla="*/ 61718 w 214225"/>
                <a:gd name="connsiteY5" fmla="*/ 57328 h 219438"/>
                <a:gd name="connsiteX6" fmla="*/ 61718 w 214225"/>
                <a:gd name="connsiteY6" fmla="*/ 219438 h 219438"/>
                <a:gd name="connsiteX7" fmla="*/ 275 w 214225"/>
                <a:gd name="connsiteY7" fmla="*/ 219438 h 219438"/>
                <a:gd name="connsiteX8" fmla="*/ 275 w 214225"/>
                <a:gd name="connsiteY8" fmla="*/ 0 h 219438"/>
                <a:gd name="connsiteX9" fmla="*/ 0 w 214225"/>
                <a:gd name="connsiteY9" fmla="*/ 0 h 21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225" h="219438">
                  <a:moveTo>
                    <a:pt x="0" y="0"/>
                  </a:moveTo>
                  <a:lnTo>
                    <a:pt x="214226" y="0"/>
                  </a:lnTo>
                  <a:lnTo>
                    <a:pt x="214226" y="219438"/>
                  </a:lnTo>
                  <a:lnTo>
                    <a:pt x="152788" y="219438"/>
                  </a:lnTo>
                  <a:lnTo>
                    <a:pt x="152788" y="57328"/>
                  </a:lnTo>
                  <a:lnTo>
                    <a:pt x="61718" y="57328"/>
                  </a:lnTo>
                  <a:lnTo>
                    <a:pt x="61718" y="219438"/>
                  </a:lnTo>
                  <a:lnTo>
                    <a:pt x="275" y="219438"/>
                  </a:lnTo>
                  <a:lnTo>
                    <a:pt x="2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CCC0EC3-1198-4801-4CE8-959AD0A959D5}"/>
                </a:ext>
              </a:extLst>
            </p:cNvPr>
            <p:cNvSpPr/>
            <p:nvPr/>
          </p:nvSpPr>
          <p:spPr>
            <a:xfrm>
              <a:off x="11276714" y="1262999"/>
              <a:ext cx="239461" cy="230974"/>
            </a:xfrm>
            <a:custGeom>
              <a:avLst/>
              <a:gdLst>
                <a:gd name="connsiteX0" fmla="*/ 178018 w 239461"/>
                <a:gd name="connsiteY0" fmla="*/ 5760 h 230974"/>
                <a:gd name="connsiteX1" fmla="*/ 239461 w 239461"/>
                <a:gd name="connsiteY1" fmla="*/ 5760 h 230974"/>
                <a:gd name="connsiteX2" fmla="*/ 239461 w 239461"/>
                <a:gd name="connsiteY2" fmla="*/ 225199 h 230974"/>
                <a:gd name="connsiteX3" fmla="*/ 178018 w 239461"/>
                <a:gd name="connsiteY3" fmla="*/ 225199 h 230974"/>
                <a:gd name="connsiteX4" fmla="*/ 178018 w 239461"/>
                <a:gd name="connsiteY4" fmla="*/ 193654 h 230974"/>
                <a:gd name="connsiteX5" fmla="*/ 146475 w 239461"/>
                <a:gd name="connsiteY5" fmla="*/ 221359 h 230974"/>
                <a:gd name="connsiteX6" fmla="*/ 105602 w 239461"/>
                <a:gd name="connsiteY6" fmla="*/ 230959 h 230974"/>
                <a:gd name="connsiteX7" fmla="*/ 0 w 239461"/>
                <a:gd name="connsiteY7" fmla="*/ 116028 h 230974"/>
                <a:gd name="connsiteX8" fmla="*/ 106975 w 239461"/>
                <a:gd name="connsiteY8" fmla="*/ 0 h 230974"/>
                <a:gd name="connsiteX9" fmla="*/ 178018 w 239461"/>
                <a:gd name="connsiteY9" fmla="*/ 34836 h 230974"/>
                <a:gd name="connsiteX10" fmla="*/ 178018 w 239461"/>
                <a:gd name="connsiteY10" fmla="*/ 5760 h 230974"/>
                <a:gd name="connsiteX11" fmla="*/ 176100 w 239461"/>
                <a:gd name="connsiteY11" fmla="*/ 115754 h 230974"/>
                <a:gd name="connsiteX12" fmla="*/ 171985 w 239461"/>
                <a:gd name="connsiteY12" fmla="*/ 93536 h 230974"/>
                <a:gd name="connsiteX13" fmla="*/ 159639 w 239461"/>
                <a:gd name="connsiteY13" fmla="*/ 74609 h 230974"/>
                <a:gd name="connsiteX14" fmla="*/ 140985 w 239461"/>
                <a:gd name="connsiteY14" fmla="*/ 61991 h 230974"/>
                <a:gd name="connsiteX15" fmla="*/ 119047 w 239461"/>
                <a:gd name="connsiteY15" fmla="*/ 57328 h 230974"/>
                <a:gd name="connsiteX16" fmla="*/ 79273 w 239461"/>
                <a:gd name="connsiteY16" fmla="*/ 75158 h 230974"/>
                <a:gd name="connsiteX17" fmla="*/ 63086 w 239461"/>
                <a:gd name="connsiteY17" fmla="*/ 115754 h 230974"/>
                <a:gd name="connsiteX18" fmla="*/ 79548 w 239461"/>
                <a:gd name="connsiteY18" fmla="*/ 156076 h 230974"/>
                <a:gd name="connsiteX19" fmla="*/ 119590 w 239461"/>
                <a:gd name="connsiteY19" fmla="*/ 173631 h 230974"/>
                <a:gd name="connsiteX20" fmla="*/ 159914 w 239461"/>
                <a:gd name="connsiteY20" fmla="*/ 156350 h 230974"/>
                <a:gd name="connsiteX21" fmla="*/ 176100 w 239461"/>
                <a:gd name="connsiteY21" fmla="*/ 115754 h 230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39461" h="230974">
                  <a:moveTo>
                    <a:pt x="178018" y="5760"/>
                  </a:moveTo>
                  <a:lnTo>
                    <a:pt x="239461" y="5760"/>
                  </a:lnTo>
                  <a:lnTo>
                    <a:pt x="239461" y="225199"/>
                  </a:lnTo>
                  <a:lnTo>
                    <a:pt x="178018" y="225199"/>
                  </a:lnTo>
                  <a:lnTo>
                    <a:pt x="178018" y="193654"/>
                  </a:lnTo>
                  <a:cubicBezTo>
                    <a:pt x="169787" y="205175"/>
                    <a:pt x="159089" y="214775"/>
                    <a:pt x="146475" y="221359"/>
                  </a:cubicBezTo>
                  <a:cubicBezTo>
                    <a:pt x="133854" y="227941"/>
                    <a:pt x="119865" y="231233"/>
                    <a:pt x="105602" y="230959"/>
                  </a:cubicBezTo>
                  <a:cubicBezTo>
                    <a:pt x="44982" y="230959"/>
                    <a:pt x="0" y="184054"/>
                    <a:pt x="0" y="116028"/>
                  </a:cubicBezTo>
                  <a:cubicBezTo>
                    <a:pt x="0" y="48276"/>
                    <a:pt x="44158" y="0"/>
                    <a:pt x="106975" y="0"/>
                  </a:cubicBezTo>
                  <a:cubicBezTo>
                    <a:pt x="135227" y="0"/>
                    <a:pt x="163479" y="12344"/>
                    <a:pt x="178018" y="34836"/>
                  </a:cubicBezTo>
                  <a:lnTo>
                    <a:pt x="178018" y="5760"/>
                  </a:lnTo>
                  <a:close/>
                  <a:moveTo>
                    <a:pt x="176100" y="115754"/>
                  </a:moveTo>
                  <a:cubicBezTo>
                    <a:pt x="176100" y="108073"/>
                    <a:pt x="174727" y="100668"/>
                    <a:pt x="171985" y="93536"/>
                  </a:cubicBezTo>
                  <a:cubicBezTo>
                    <a:pt x="169243" y="86404"/>
                    <a:pt x="164853" y="80095"/>
                    <a:pt x="159639" y="74609"/>
                  </a:cubicBezTo>
                  <a:cubicBezTo>
                    <a:pt x="154431" y="69123"/>
                    <a:pt x="148117" y="65009"/>
                    <a:pt x="140985" y="61991"/>
                  </a:cubicBezTo>
                  <a:cubicBezTo>
                    <a:pt x="134128" y="58974"/>
                    <a:pt x="126447" y="57603"/>
                    <a:pt x="119047" y="57328"/>
                  </a:cubicBezTo>
                  <a:cubicBezTo>
                    <a:pt x="103959" y="57877"/>
                    <a:pt x="89696" y="64186"/>
                    <a:pt x="79273" y="75158"/>
                  </a:cubicBezTo>
                  <a:cubicBezTo>
                    <a:pt x="68850" y="86130"/>
                    <a:pt x="63086" y="100668"/>
                    <a:pt x="63086" y="115754"/>
                  </a:cubicBezTo>
                  <a:cubicBezTo>
                    <a:pt x="63086" y="130840"/>
                    <a:pt x="69119" y="145378"/>
                    <a:pt x="79548" y="156076"/>
                  </a:cubicBezTo>
                  <a:cubicBezTo>
                    <a:pt x="89970" y="166773"/>
                    <a:pt x="104509" y="173082"/>
                    <a:pt x="119590" y="173631"/>
                  </a:cubicBezTo>
                  <a:cubicBezTo>
                    <a:pt x="134678" y="173357"/>
                    <a:pt x="149216" y="167047"/>
                    <a:pt x="159914" y="156350"/>
                  </a:cubicBezTo>
                  <a:cubicBezTo>
                    <a:pt x="170062" y="145378"/>
                    <a:pt x="176100" y="130840"/>
                    <a:pt x="176100" y="115754"/>
                  </a:cubicBez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CA9B4A4-2B45-0FBC-1622-07F680A52DDB}"/>
                </a:ext>
              </a:extLst>
            </p:cNvPr>
            <p:cNvSpPr/>
            <p:nvPr/>
          </p:nvSpPr>
          <p:spPr>
            <a:xfrm>
              <a:off x="11558734" y="1268756"/>
              <a:ext cx="217241" cy="219438"/>
            </a:xfrm>
            <a:custGeom>
              <a:avLst/>
              <a:gdLst>
                <a:gd name="connsiteX0" fmla="*/ 142084 w 217241"/>
                <a:gd name="connsiteY0" fmla="*/ 219438 h 219438"/>
                <a:gd name="connsiteX1" fmla="*/ 93262 w 217241"/>
                <a:gd name="connsiteY1" fmla="*/ 139618 h 219438"/>
                <a:gd name="connsiteX2" fmla="*/ 59520 w 217241"/>
                <a:gd name="connsiteY2" fmla="*/ 139618 h 219438"/>
                <a:gd name="connsiteX3" fmla="*/ 59520 w 217241"/>
                <a:gd name="connsiteY3" fmla="*/ 219438 h 219438"/>
                <a:gd name="connsiteX4" fmla="*/ 0 w 217241"/>
                <a:gd name="connsiteY4" fmla="*/ 219438 h 219438"/>
                <a:gd name="connsiteX5" fmla="*/ 0 w 217241"/>
                <a:gd name="connsiteY5" fmla="*/ 0 h 219438"/>
                <a:gd name="connsiteX6" fmla="*/ 59520 w 217241"/>
                <a:gd name="connsiteY6" fmla="*/ 0 h 219438"/>
                <a:gd name="connsiteX7" fmla="*/ 59520 w 217241"/>
                <a:gd name="connsiteY7" fmla="*/ 87227 h 219438"/>
                <a:gd name="connsiteX8" fmla="*/ 91338 w 217241"/>
                <a:gd name="connsiteY8" fmla="*/ 87227 h 219438"/>
                <a:gd name="connsiteX9" fmla="*/ 141535 w 217241"/>
                <a:gd name="connsiteY9" fmla="*/ 274 h 219438"/>
                <a:gd name="connsiteX10" fmla="*/ 209286 w 217241"/>
                <a:gd name="connsiteY10" fmla="*/ 274 h 219438"/>
                <a:gd name="connsiteX11" fmla="*/ 144008 w 217241"/>
                <a:gd name="connsiteY11" fmla="*/ 108622 h 219438"/>
                <a:gd name="connsiteX12" fmla="*/ 217242 w 217241"/>
                <a:gd name="connsiteY12" fmla="*/ 219438 h 219438"/>
                <a:gd name="connsiteX13" fmla="*/ 142084 w 217241"/>
                <a:gd name="connsiteY13" fmla="*/ 219438 h 21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7241" h="219438">
                  <a:moveTo>
                    <a:pt x="142084" y="219438"/>
                  </a:moveTo>
                  <a:lnTo>
                    <a:pt x="93262" y="139618"/>
                  </a:lnTo>
                  <a:lnTo>
                    <a:pt x="59520" y="139618"/>
                  </a:lnTo>
                  <a:lnTo>
                    <a:pt x="59520" y="219438"/>
                  </a:lnTo>
                  <a:lnTo>
                    <a:pt x="0" y="219438"/>
                  </a:lnTo>
                  <a:lnTo>
                    <a:pt x="0" y="0"/>
                  </a:lnTo>
                  <a:lnTo>
                    <a:pt x="59520" y="0"/>
                  </a:lnTo>
                  <a:lnTo>
                    <a:pt x="59520" y="87227"/>
                  </a:lnTo>
                  <a:lnTo>
                    <a:pt x="91338" y="87227"/>
                  </a:lnTo>
                  <a:lnTo>
                    <a:pt x="141535" y="274"/>
                  </a:lnTo>
                  <a:lnTo>
                    <a:pt x="209286" y="274"/>
                  </a:lnTo>
                  <a:lnTo>
                    <a:pt x="144008" y="108622"/>
                  </a:lnTo>
                  <a:lnTo>
                    <a:pt x="217242" y="219438"/>
                  </a:lnTo>
                  <a:lnTo>
                    <a:pt x="142084" y="219438"/>
                  </a:ln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1A4E2DC-66F9-03C0-0DCC-92EBB2A3A015}"/>
                </a:ext>
              </a:extLst>
            </p:cNvPr>
            <p:cNvSpPr/>
            <p:nvPr/>
          </p:nvSpPr>
          <p:spPr>
            <a:xfrm>
              <a:off x="11771598" y="1263548"/>
              <a:ext cx="230753" cy="230410"/>
            </a:xfrm>
            <a:custGeom>
              <a:avLst/>
              <a:gdLst>
                <a:gd name="connsiteX0" fmla="*/ 229588 w 230753"/>
                <a:gd name="connsiteY0" fmla="*/ 134955 h 230410"/>
                <a:gd name="connsiteX1" fmla="*/ 64735 w 230753"/>
                <a:gd name="connsiteY1" fmla="*/ 134955 h 230410"/>
                <a:gd name="connsiteX2" fmla="*/ 120964 w 230753"/>
                <a:gd name="connsiteY2" fmla="*/ 175825 h 230410"/>
                <a:gd name="connsiteX3" fmla="*/ 152507 w 230753"/>
                <a:gd name="connsiteY3" fmla="*/ 168968 h 230410"/>
                <a:gd name="connsiteX4" fmla="*/ 178567 w 230753"/>
                <a:gd name="connsiteY4" fmla="*/ 150041 h 230410"/>
                <a:gd name="connsiteX5" fmla="*/ 214226 w 230753"/>
                <a:gd name="connsiteY5" fmla="*/ 186248 h 230410"/>
                <a:gd name="connsiteX6" fmla="*/ 117123 w 230753"/>
                <a:gd name="connsiteY6" fmla="*/ 230410 h 230410"/>
                <a:gd name="connsiteX7" fmla="*/ 0 w 230753"/>
                <a:gd name="connsiteY7" fmla="*/ 115479 h 230410"/>
                <a:gd name="connsiteX8" fmla="*/ 116574 w 230753"/>
                <a:gd name="connsiteY8" fmla="*/ 0 h 230410"/>
                <a:gd name="connsiteX9" fmla="*/ 230681 w 230753"/>
                <a:gd name="connsiteY9" fmla="*/ 111913 h 230410"/>
                <a:gd name="connsiteX10" fmla="*/ 229588 w 230753"/>
                <a:gd name="connsiteY10" fmla="*/ 134955 h 230410"/>
                <a:gd name="connsiteX11" fmla="*/ 168969 w 230753"/>
                <a:gd name="connsiteY11" fmla="*/ 94907 h 230410"/>
                <a:gd name="connsiteX12" fmla="*/ 118223 w 230753"/>
                <a:gd name="connsiteY12" fmla="*/ 52665 h 230410"/>
                <a:gd name="connsiteX13" fmla="*/ 64735 w 230753"/>
                <a:gd name="connsiteY13" fmla="*/ 94907 h 230410"/>
                <a:gd name="connsiteX14" fmla="*/ 168969 w 230753"/>
                <a:gd name="connsiteY14" fmla="*/ 94907 h 230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0753" h="230410">
                  <a:moveTo>
                    <a:pt x="229588" y="134955"/>
                  </a:moveTo>
                  <a:lnTo>
                    <a:pt x="64735" y="134955"/>
                  </a:lnTo>
                  <a:cubicBezTo>
                    <a:pt x="71317" y="160739"/>
                    <a:pt x="92163" y="175825"/>
                    <a:pt x="120964" y="175825"/>
                  </a:cubicBezTo>
                  <a:cubicBezTo>
                    <a:pt x="131936" y="175825"/>
                    <a:pt x="142634" y="173356"/>
                    <a:pt x="152507" y="168968"/>
                  </a:cubicBezTo>
                  <a:cubicBezTo>
                    <a:pt x="162387" y="164579"/>
                    <a:pt x="171435" y="157996"/>
                    <a:pt x="178567" y="150041"/>
                  </a:cubicBezTo>
                  <a:lnTo>
                    <a:pt x="214226" y="186248"/>
                  </a:lnTo>
                  <a:cubicBezTo>
                    <a:pt x="193655" y="213952"/>
                    <a:pt x="155523" y="230410"/>
                    <a:pt x="117123" y="230410"/>
                  </a:cubicBezTo>
                  <a:cubicBezTo>
                    <a:pt x="49372" y="230410"/>
                    <a:pt x="0" y="182957"/>
                    <a:pt x="0" y="115479"/>
                  </a:cubicBezTo>
                  <a:cubicBezTo>
                    <a:pt x="0" y="44436"/>
                    <a:pt x="54037" y="0"/>
                    <a:pt x="116574" y="0"/>
                  </a:cubicBezTo>
                  <a:cubicBezTo>
                    <a:pt x="179117" y="0"/>
                    <a:pt x="230681" y="44711"/>
                    <a:pt x="230681" y="111913"/>
                  </a:cubicBezTo>
                  <a:cubicBezTo>
                    <a:pt x="230956" y="117399"/>
                    <a:pt x="230412" y="125080"/>
                    <a:pt x="229588" y="134955"/>
                  </a:cubicBezTo>
                  <a:close/>
                  <a:moveTo>
                    <a:pt x="168969" y="94907"/>
                  </a:moveTo>
                  <a:cubicBezTo>
                    <a:pt x="167045" y="69123"/>
                    <a:pt x="145925" y="52665"/>
                    <a:pt x="118223" y="52665"/>
                  </a:cubicBezTo>
                  <a:cubicBezTo>
                    <a:pt x="92712" y="52665"/>
                    <a:pt x="71317" y="65283"/>
                    <a:pt x="64735" y="94907"/>
                  </a:cubicBezTo>
                  <a:lnTo>
                    <a:pt x="168969" y="94907"/>
                  </a:ln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ACA7829-53EB-DC59-A9D7-B6E6D8756E5C}"/>
                </a:ext>
              </a:extLst>
            </p:cNvPr>
            <p:cNvSpPr/>
            <p:nvPr/>
          </p:nvSpPr>
          <p:spPr>
            <a:xfrm>
              <a:off x="12015993" y="1268756"/>
              <a:ext cx="198038" cy="219438"/>
            </a:xfrm>
            <a:custGeom>
              <a:avLst/>
              <a:gdLst>
                <a:gd name="connsiteX0" fmla="*/ 198039 w 198038"/>
                <a:gd name="connsiteY0" fmla="*/ 0 h 219438"/>
                <a:gd name="connsiteX1" fmla="*/ 198039 w 198038"/>
                <a:gd name="connsiteY1" fmla="*/ 57328 h 219438"/>
                <a:gd name="connsiteX2" fmla="*/ 130013 w 198038"/>
                <a:gd name="connsiteY2" fmla="*/ 57328 h 219438"/>
                <a:gd name="connsiteX3" fmla="*/ 130013 w 198038"/>
                <a:gd name="connsiteY3" fmla="*/ 219438 h 219438"/>
                <a:gd name="connsiteX4" fmla="*/ 68026 w 198038"/>
                <a:gd name="connsiteY4" fmla="*/ 219438 h 219438"/>
                <a:gd name="connsiteX5" fmla="*/ 68026 w 198038"/>
                <a:gd name="connsiteY5" fmla="*/ 57328 h 219438"/>
                <a:gd name="connsiteX6" fmla="*/ 0 w 198038"/>
                <a:gd name="connsiteY6" fmla="*/ 57328 h 219438"/>
                <a:gd name="connsiteX7" fmla="*/ 0 w 198038"/>
                <a:gd name="connsiteY7" fmla="*/ 0 h 219438"/>
                <a:gd name="connsiteX8" fmla="*/ 198039 w 198038"/>
                <a:gd name="connsiteY8" fmla="*/ 0 h 21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8038" h="219438">
                  <a:moveTo>
                    <a:pt x="198039" y="0"/>
                  </a:moveTo>
                  <a:lnTo>
                    <a:pt x="198039" y="57328"/>
                  </a:lnTo>
                  <a:lnTo>
                    <a:pt x="130013" y="57328"/>
                  </a:lnTo>
                  <a:lnTo>
                    <a:pt x="130013" y="219438"/>
                  </a:lnTo>
                  <a:lnTo>
                    <a:pt x="68026" y="219438"/>
                  </a:lnTo>
                  <a:lnTo>
                    <a:pt x="68026" y="57328"/>
                  </a:lnTo>
                  <a:lnTo>
                    <a:pt x="0" y="57328"/>
                  </a:lnTo>
                  <a:lnTo>
                    <a:pt x="0" y="0"/>
                  </a:lnTo>
                  <a:lnTo>
                    <a:pt x="198039" y="0"/>
                  </a:ln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054184F-7F7F-D8C5-5237-45E1BE4B5964}"/>
                </a:ext>
              </a:extLst>
            </p:cNvPr>
            <p:cNvSpPr/>
            <p:nvPr/>
          </p:nvSpPr>
          <p:spPr>
            <a:xfrm>
              <a:off x="12331430" y="1207204"/>
              <a:ext cx="55467" cy="61426"/>
            </a:xfrm>
            <a:custGeom>
              <a:avLst/>
              <a:gdLst>
                <a:gd name="connsiteX0" fmla="*/ 40111 w 55467"/>
                <a:gd name="connsiteY0" fmla="*/ 61426 h 61426"/>
                <a:gd name="connsiteX1" fmla="*/ 27509 w 55467"/>
                <a:gd name="connsiteY1" fmla="*/ 40340 h 61426"/>
                <a:gd name="connsiteX2" fmla="*/ 15131 w 55467"/>
                <a:gd name="connsiteY2" fmla="*/ 61426 h 61426"/>
                <a:gd name="connsiteX3" fmla="*/ 231 w 55467"/>
                <a:gd name="connsiteY3" fmla="*/ 61426 h 61426"/>
                <a:gd name="connsiteX4" fmla="*/ 19484 w 55467"/>
                <a:gd name="connsiteY4" fmla="*/ 29567 h 61426"/>
                <a:gd name="connsiteX5" fmla="*/ 0 w 55467"/>
                <a:gd name="connsiteY5" fmla="*/ 0 h 61426"/>
                <a:gd name="connsiteX6" fmla="*/ 15587 w 55467"/>
                <a:gd name="connsiteY6" fmla="*/ 0 h 61426"/>
                <a:gd name="connsiteX7" fmla="*/ 28196 w 55467"/>
                <a:gd name="connsiteY7" fmla="*/ 19711 h 61426"/>
                <a:gd name="connsiteX8" fmla="*/ 40111 w 55467"/>
                <a:gd name="connsiteY8" fmla="*/ 0 h 61426"/>
                <a:gd name="connsiteX9" fmla="*/ 55011 w 55467"/>
                <a:gd name="connsiteY9" fmla="*/ 0 h 61426"/>
                <a:gd name="connsiteX10" fmla="*/ 35758 w 55467"/>
                <a:gd name="connsiteY10" fmla="*/ 30484 h 61426"/>
                <a:gd name="connsiteX11" fmla="*/ 55467 w 55467"/>
                <a:gd name="connsiteY11" fmla="*/ 61426 h 61426"/>
                <a:gd name="connsiteX12" fmla="*/ 40111 w 55467"/>
                <a:gd name="connsiteY12" fmla="*/ 61426 h 61426"/>
                <a:gd name="connsiteX13" fmla="*/ 40111 w 55467"/>
                <a:gd name="connsiteY13" fmla="*/ 61426 h 61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467" h="61426">
                  <a:moveTo>
                    <a:pt x="40111" y="61426"/>
                  </a:moveTo>
                  <a:lnTo>
                    <a:pt x="27509" y="40340"/>
                  </a:lnTo>
                  <a:lnTo>
                    <a:pt x="15131" y="61426"/>
                  </a:lnTo>
                  <a:lnTo>
                    <a:pt x="231" y="61426"/>
                  </a:lnTo>
                  <a:lnTo>
                    <a:pt x="19484" y="29567"/>
                  </a:lnTo>
                  <a:lnTo>
                    <a:pt x="0" y="0"/>
                  </a:lnTo>
                  <a:lnTo>
                    <a:pt x="15587" y="0"/>
                  </a:lnTo>
                  <a:lnTo>
                    <a:pt x="28196" y="19711"/>
                  </a:lnTo>
                  <a:lnTo>
                    <a:pt x="40111" y="0"/>
                  </a:lnTo>
                  <a:lnTo>
                    <a:pt x="55011" y="0"/>
                  </a:lnTo>
                  <a:lnTo>
                    <a:pt x="35758" y="30484"/>
                  </a:lnTo>
                  <a:lnTo>
                    <a:pt x="55467" y="61426"/>
                  </a:lnTo>
                  <a:lnTo>
                    <a:pt x="40111" y="61426"/>
                  </a:lnTo>
                  <a:lnTo>
                    <a:pt x="40111" y="61426"/>
                  </a:ln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DC46D36-B137-13B8-246B-F6EB18E0351E}"/>
                </a:ext>
              </a:extLst>
            </p:cNvPr>
            <p:cNvSpPr/>
            <p:nvPr/>
          </p:nvSpPr>
          <p:spPr>
            <a:xfrm>
              <a:off x="12388721" y="1207204"/>
              <a:ext cx="46299" cy="62572"/>
            </a:xfrm>
            <a:custGeom>
              <a:avLst/>
              <a:gdLst>
                <a:gd name="connsiteX0" fmla="*/ 46300 w 46299"/>
                <a:gd name="connsiteY0" fmla="*/ 40569 h 62572"/>
                <a:gd name="connsiteX1" fmla="*/ 22694 w 46299"/>
                <a:gd name="connsiteY1" fmla="*/ 62573 h 62572"/>
                <a:gd name="connsiteX2" fmla="*/ 0 w 46299"/>
                <a:gd name="connsiteY2" fmla="*/ 41944 h 62572"/>
                <a:gd name="connsiteX3" fmla="*/ 12609 w 46299"/>
                <a:gd name="connsiteY3" fmla="*/ 41944 h 62572"/>
                <a:gd name="connsiteX4" fmla="*/ 23837 w 46299"/>
                <a:gd name="connsiteY4" fmla="*/ 50654 h 62572"/>
                <a:gd name="connsiteX5" fmla="*/ 33467 w 46299"/>
                <a:gd name="connsiteY5" fmla="*/ 40340 h 62572"/>
                <a:gd name="connsiteX6" fmla="*/ 22694 w 46299"/>
                <a:gd name="connsiteY6" fmla="*/ 30484 h 62572"/>
                <a:gd name="connsiteX7" fmla="*/ 12609 w 46299"/>
                <a:gd name="connsiteY7" fmla="*/ 35527 h 62572"/>
                <a:gd name="connsiteX8" fmla="*/ 462 w 46299"/>
                <a:gd name="connsiteY8" fmla="*/ 35527 h 62572"/>
                <a:gd name="connsiteX9" fmla="*/ 4584 w 46299"/>
                <a:gd name="connsiteY9" fmla="*/ 0 h 62572"/>
                <a:gd name="connsiteX10" fmla="*/ 44464 w 46299"/>
                <a:gd name="connsiteY10" fmla="*/ 0 h 62572"/>
                <a:gd name="connsiteX11" fmla="*/ 43090 w 46299"/>
                <a:gd name="connsiteY11" fmla="*/ 11918 h 62572"/>
                <a:gd name="connsiteX12" fmla="*/ 14438 w 46299"/>
                <a:gd name="connsiteY12" fmla="*/ 11918 h 62572"/>
                <a:gd name="connsiteX13" fmla="*/ 13295 w 46299"/>
                <a:gd name="connsiteY13" fmla="*/ 23608 h 62572"/>
                <a:gd name="connsiteX14" fmla="*/ 25442 w 46299"/>
                <a:gd name="connsiteY14" fmla="*/ 20170 h 62572"/>
                <a:gd name="connsiteX15" fmla="*/ 46300 w 46299"/>
                <a:gd name="connsiteY15" fmla="*/ 40569 h 62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299" h="62572">
                  <a:moveTo>
                    <a:pt x="46300" y="40569"/>
                  </a:moveTo>
                  <a:cubicBezTo>
                    <a:pt x="46300" y="54092"/>
                    <a:pt x="36214" y="62573"/>
                    <a:pt x="22694" y="62573"/>
                  </a:cubicBezTo>
                  <a:cubicBezTo>
                    <a:pt x="11004" y="62573"/>
                    <a:pt x="1149" y="56155"/>
                    <a:pt x="0" y="41944"/>
                  </a:cubicBezTo>
                  <a:lnTo>
                    <a:pt x="12609" y="41944"/>
                  </a:lnTo>
                  <a:cubicBezTo>
                    <a:pt x="13527" y="48133"/>
                    <a:pt x="18335" y="50654"/>
                    <a:pt x="23837" y="50654"/>
                  </a:cubicBezTo>
                  <a:cubicBezTo>
                    <a:pt x="30488" y="50654"/>
                    <a:pt x="33467" y="46070"/>
                    <a:pt x="33467" y="40340"/>
                  </a:cubicBezTo>
                  <a:cubicBezTo>
                    <a:pt x="33467" y="34380"/>
                    <a:pt x="28883" y="30484"/>
                    <a:pt x="22694" y="30484"/>
                  </a:cubicBezTo>
                  <a:cubicBezTo>
                    <a:pt x="17423" y="30484"/>
                    <a:pt x="14213" y="33005"/>
                    <a:pt x="12609" y="35527"/>
                  </a:cubicBezTo>
                  <a:lnTo>
                    <a:pt x="462" y="35527"/>
                  </a:lnTo>
                  <a:lnTo>
                    <a:pt x="4584" y="0"/>
                  </a:lnTo>
                  <a:lnTo>
                    <a:pt x="44464" y="0"/>
                  </a:lnTo>
                  <a:lnTo>
                    <a:pt x="43090" y="11918"/>
                  </a:lnTo>
                  <a:lnTo>
                    <a:pt x="14438" y="11918"/>
                  </a:lnTo>
                  <a:lnTo>
                    <a:pt x="13295" y="23608"/>
                  </a:lnTo>
                  <a:cubicBezTo>
                    <a:pt x="13295" y="23608"/>
                    <a:pt x="16274" y="20170"/>
                    <a:pt x="25442" y="20170"/>
                  </a:cubicBezTo>
                  <a:cubicBezTo>
                    <a:pt x="36676" y="20170"/>
                    <a:pt x="46300" y="27505"/>
                    <a:pt x="46300" y="40569"/>
                  </a:cubicBez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4165602-CE06-8DFD-D794-75AED37BF450}"/>
                </a:ext>
              </a:extLst>
            </p:cNvPr>
            <p:cNvSpPr/>
            <p:nvPr/>
          </p:nvSpPr>
          <p:spPr>
            <a:xfrm>
              <a:off x="12263579" y="1154714"/>
              <a:ext cx="126753" cy="113703"/>
            </a:xfrm>
            <a:custGeom>
              <a:avLst/>
              <a:gdLst>
                <a:gd name="connsiteX0" fmla="*/ 126753 w 126753"/>
                <a:gd name="connsiteY0" fmla="*/ 44924 h 113703"/>
                <a:gd name="connsiteX1" fmla="*/ 53862 w 126753"/>
                <a:gd name="connsiteY1" fmla="*/ 0 h 113703"/>
                <a:gd name="connsiteX2" fmla="*/ 0 w 126753"/>
                <a:gd name="connsiteY2" fmla="*/ 0 h 113703"/>
                <a:gd name="connsiteX3" fmla="*/ 7338 w 126753"/>
                <a:gd name="connsiteY3" fmla="*/ 49508 h 113703"/>
                <a:gd name="connsiteX4" fmla="*/ 60051 w 126753"/>
                <a:gd name="connsiteY4" fmla="*/ 113685 h 113703"/>
                <a:gd name="connsiteX5" fmla="*/ 61200 w 126753"/>
                <a:gd name="connsiteY5" fmla="*/ 112768 h 113703"/>
                <a:gd name="connsiteX6" fmla="*/ 60513 w 126753"/>
                <a:gd name="connsiteY6" fmla="*/ 111852 h 113703"/>
                <a:gd name="connsiteX7" fmla="*/ 33467 w 126753"/>
                <a:gd name="connsiteY7" fmla="*/ 46758 h 113703"/>
                <a:gd name="connsiteX8" fmla="*/ 30026 w 126753"/>
                <a:gd name="connsiteY8" fmla="*/ 24296 h 113703"/>
                <a:gd name="connsiteX9" fmla="*/ 60738 w 126753"/>
                <a:gd name="connsiteY9" fmla="*/ 24296 h 113703"/>
                <a:gd name="connsiteX10" fmla="*/ 124917 w 126753"/>
                <a:gd name="connsiteY10" fmla="*/ 45612 h 113703"/>
                <a:gd name="connsiteX11" fmla="*/ 125835 w 126753"/>
                <a:gd name="connsiteY11" fmla="*/ 46070 h 113703"/>
                <a:gd name="connsiteX12" fmla="*/ 126753 w 126753"/>
                <a:gd name="connsiteY12" fmla="*/ 45153 h 113703"/>
                <a:gd name="connsiteX13" fmla="*/ 126753 w 126753"/>
                <a:gd name="connsiteY13" fmla="*/ 44924 h 113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753" h="113703">
                  <a:moveTo>
                    <a:pt x="126753" y="44924"/>
                  </a:moveTo>
                  <a:cubicBezTo>
                    <a:pt x="119877" y="18566"/>
                    <a:pt x="98557" y="0"/>
                    <a:pt x="53862" y="0"/>
                  </a:cubicBezTo>
                  <a:lnTo>
                    <a:pt x="0" y="0"/>
                  </a:lnTo>
                  <a:lnTo>
                    <a:pt x="7338" y="49508"/>
                  </a:lnTo>
                  <a:cubicBezTo>
                    <a:pt x="12833" y="94203"/>
                    <a:pt x="29795" y="108414"/>
                    <a:pt x="60051" y="113685"/>
                  </a:cubicBezTo>
                  <a:cubicBezTo>
                    <a:pt x="60282" y="113685"/>
                    <a:pt x="61200" y="113914"/>
                    <a:pt x="61200" y="112768"/>
                  </a:cubicBezTo>
                  <a:cubicBezTo>
                    <a:pt x="61200" y="112310"/>
                    <a:pt x="60969" y="112081"/>
                    <a:pt x="60513" y="111852"/>
                  </a:cubicBezTo>
                  <a:cubicBezTo>
                    <a:pt x="40111" y="103371"/>
                    <a:pt x="37819" y="75179"/>
                    <a:pt x="33467" y="46758"/>
                  </a:cubicBezTo>
                  <a:lnTo>
                    <a:pt x="30026" y="24296"/>
                  </a:lnTo>
                  <a:lnTo>
                    <a:pt x="60738" y="24296"/>
                  </a:lnTo>
                  <a:cubicBezTo>
                    <a:pt x="89159" y="24296"/>
                    <a:pt x="110935" y="23837"/>
                    <a:pt x="124917" y="45612"/>
                  </a:cubicBezTo>
                  <a:cubicBezTo>
                    <a:pt x="125148" y="45841"/>
                    <a:pt x="125373" y="46070"/>
                    <a:pt x="125835" y="46070"/>
                  </a:cubicBezTo>
                  <a:cubicBezTo>
                    <a:pt x="126291" y="46070"/>
                    <a:pt x="126753" y="45612"/>
                    <a:pt x="126753" y="45153"/>
                  </a:cubicBezTo>
                  <a:cubicBezTo>
                    <a:pt x="126753" y="44924"/>
                    <a:pt x="126753" y="44924"/>
                    <a:pt x="126753" y="44924"/>
                  </a:cubicBezTo>
                  <a:close/>
                </a:path>
              </a:pathLst>
            </a:custGeom>
            <a:solidFill>
              <a:srgbClr val="5FAF2D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29" name="Title 1">
            <a:extLst>
              <a:ext uri="{FF2B5EF4-FFF2-40B4-BE49-F238E27FC236}">
                <a16:creationId xmlns:a16="http://schemas.microsoft.com/office/drawing/2014/main" id="{5C79408A-0CA6-9569-FACE-98E05807B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456" y="846000"/>
            <a:ext cx="11113200" cy="648000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774B1602-8067-3B7B-3807-68F2B7EC59CD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580998" y="2333016"/>
            <a:ext cx="2548800" cy="756000"/>
          </a:xfrm>
          <a:noFill/>
        </p:spPr>
        <p:txBody>
          <a:bodyPr vert="horz" wrap="square" lIns="0" tIns="45720" rIns="91440" bIns="45720" rtlCol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lang="en-US" sz="4800">
                <a:solidFill>
                  <a:schemeClr val="accent1"/>
                </a:solidFill>
                <a:latin typeface="+mj-lt"/>
              </a:defRPr>
            </a:lvl1pPr>
          </a:lstStyle>
          <a:p>
            <a:pPr marL="114300" lvl="0" indent="-342900">
              <a:spcBef>
                <a:spcPct val="0"/>
              </a:spcBef>
            </a:pPr>
            <a:endParaRPr lang="en-US" dirty="0"/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19738886-D87C-9FF2-F259-3C1C8B43AB4A}"/>
              </a:ext>
            </a:extLst>
          </p:cNvPr>
          <p:cNvSpPr>
            <a:spLocks noGrp="1"/>
          </p:cNvSpPr>
          <p:nvPr>
            <p:ph type="body" sz="half" idx="30"/>
          </p:nvPr>
        </p:nvSpPr>
        <p:spPr>
          <a:xfrm>
            <a:off x="602018" y="3159846"/>
            <a:ext cx="2548800" cy="583200"/>
          </a:xfrm>
        </p:spPr>
        <p:txBody>
          <a:bodyPr vert="horz" wrap="square" lIns="0" tIns="45720" rIns="91440" bIns="4572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lang="en-US" sz="1600" dirty="0"/>
            </a:lvl1pPr>
          </a:lstStyle>
          <a:p>
            <a:pPr lvl="0"/>
            <a:endParaRPr lang="en-US" dirty="0"/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971A735A-7722-6A86-ACB1-C7429D179D22}"/>
              </a:ext>
            </a:extLst>
          </p:cNvPr>
          <p:cNvSpPr>
            <a:spLocks noGrp="1"/>
          </p:cNvSpPr>
          <p:nvPr>
            <p:ph type="body" sz="half" idx="31"/>
          </p:nvPr>
        </p:nvSpPr>
        <p:spPr>
          <a:xfrm>
            <a:off x="3835145" y="2333016"/>
            <a:ext cx="2548800" cy="756000"/>
          </a:xfrm>
          <a:noFill/>
        </p:spPr>
        <p:txBody>
          <a:bodyPr vert="horz" wrap="square" lIns="0" tIns="45720" rIns="91440" bIns="45720" rtlCol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lang="en-US" sz="4800">
                <a:solidFill>
                  <a:schemeClr val="accent1"/>
                </a:solidFill>
                <a:latin typeface="+mj-lt"/>
              </a:defRPr>
            </a:lvl1pPr>
          </a:lstStyle>
          <a:p>
            <a:pPr marL="114300" lvl="0" indent="-342900">
              <a:spcBef>
                <a:spcPct val="0"/>
              </a:spcBef>
            </a:pPr>
            <a:endParaRPr lang="en-US" dirty="0"/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87BB4153-4CF6-5694-40B3-319B63BB4B40}"/>
              </a:ext>
            </a:extLst>
          </p:cNvPr>
          <p:cNvSpPr>
            <a:spLocks noGrp="1"/>
          </p:cNvSpPr>
          <p:nvPr>
            <p:ph type="body" sz="half" idx="32"/>
          </p:nvPr>
        </p:nvSpPr>
        <p:spPr>
          <a:xfrm>
            <a:off x="3856165" y="3159846"/>
            <a:ext cx="2548800" cy="583200"/>
          </a:xfrm>
        </p:spPr>
        <p:txBody>
          <a:bodyPr vert="horz" wrap="square" lIns="0" tIns="45720" rIns="91440" bIns="4572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lang="en-US" sz="1600" dirty="0"/>
            </a:lvl1pPr>
          </a:lstStyle>
          <a:p>
            <a:pPr lvl="0"/>
            <a:endParaRPr lang="en-US" dirty="0"/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6A1EFFC2-EF5D-7F13-DA1D-278751708C7B}"/>
              </a:ext>
            </a:extLst>
          </p:cNvPr>
          <p:cNvSpPr>
            <a:spLocks noGrp="1"/>
          </p:cNvSpPr>
          <p:nvPr>
            <p:ph type="body" sz="half" idx="33"/>
          </p:nvPr>
        </p:nvSpPr>
        <p:spPr>
          <a:xfrm>
            <a:off x="7089292" y="2333016"/>
            <a:ext cx="2548800" cy="756000"/>
          </a:xfrm>
          <a:noFill/>
        </p:spPr>
        <p:txBody>
          <a:bodyPr vert="horz" wrap="square" lIns="0" tIns="45720" rIns="91440" bIns="45720" rtlCol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lang="en-US" sz="4800">
                <a:solidFill>
                  <a:schemeClr val="accent1"/>
                </a:solidFill>
                <a:latin typeface="+mj-lt"/>
              </a:defRPr>
            </a:lvl1pPr>
          </a:lstStyle>
          <a:p>
            <a:pPr marL="114300" lvl="0" indent="-342900">
              <a:spcBef>
                <a:spcPct val="0"/>
              </a:spcBef>
            </a:pPr>
            <a:endParaRPr lang="en-US" dirty="0"/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40F1C471-9716-7F1C-083F-C568DB61FCF1}"/>
              </a:ext>
            </a:extLst>
          </p:cNvPr>
          <p:cNvSpPr>
            <a:spLocks noGrp="1"/>
          </p:cNvSpPr>
          <p:nvPr>
            <p:ph type="body" sz="half" idx="34"/>
          </p:nvPr>
        </p:nvSpPr>
        <p:spPr>
          <a:xfrm>
            <a:off x="7110312" y="3159846"/>
            <a:ext cx="2548800" cy="583200"/>
          </a:xfrm>
        </p:spPr>
        <p:txBody>
          <a:bodyPr vert="horz" wrap="square" lIns="0" tIns="45720" rIns="91440" bIns="4572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lang="en-US" sz="1600" dirty="0"/>
            </a:lvl1pPr>
          </a:lstStyle>
          <a:p>
            <a:pPr lvl="0"/>
            <a:endParaRPr lang="en-US" dirty="0"/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F01CEFD7-138C-6096-A743-4800BB2ED4A9}"/>
              </a:ext>
            </a:extLst>
          </p:cNvPr>
          <p:cNvSpPr>
            <a:spLocks noGrp="1"/>
          </p:cNvSpPr>
          <p:nvPr>
            <p:ph type="body" sz="half" idx="35"/>
          </p:nvPr>
        </p:nvSpPr>
        <p:spPr>
          <a:xfrm>
            <a:off x="3835145" y="4133376"/>
            <a:ext cx="2548800" cy="756000"/>
          </a:xfrm>
          <a:noFill/>
        </p:spPr>
        <p:txBody>
          <a:bodyPr vert="horz" wrap="square" lIns="0" tIns="45720" rIns="91440" bIns="45720" rtlCol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lang="en-US" sz="4800">
                <a:solidFill>
                  <a:schemeClr val="accent1"/>
                </a:solidFill>
                <a:latin typeface="+mj-lt"/>
              </a:defRPr>
            </a:lvl1pPr>
          </a:lstStyle>
          <a:p>
            <a:pPr marL="114300" lvl="0" indent="-342900">
              <a:spcBef>
                <a:spcPct val="0"/>
              </a:spcBef>
            </a:pPr>
            <a:endParaRPr lang="en-US" dirty="0"/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E608F2E2-8BBA-FDC8-3CF2-7E8217A72426}"/>
              </a:ext>
            </a:extLst>
          </p:cNvPr>
          <p:cNvSpPr>
            <a:spLocks noGrp="1"/>
          </p:cNvSpPr>
          <p:nvPr>
            <p:ph type="body" sz="half" idx="36"/>
          </p:nvPr>
        </p:nvSpPr>
        <p:spPr>
          <a:xfrm>
            <a:off x="3856165" y="4960206"/>
            <a:ext cx="2548800" cy="583200"/>
          </a:xfrm>
        </p:spPr>
        <p:txBody>
          <a:bodyPr vert="horz" wrap="square" lIns="0" tIns="45720" rIns="91440" bIns="4572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lang="en-US" sz="1600" dirty="0"/>
            </a:lvl1pPr>
          </a:lstStyle>
          <a:p>
            <a:pPr lvl="0"/>
            <a:endParaRPr lang="en-US" dirty="0"/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CDE456EA-2D75-C529-1C65-B6D327B9627F}"/>
              </a:ext>
            </a:extLst>
          </p:cNvPr>
          <p:cNvSpPr>
            <a:spLocks noGrp="1"/>
          </p:cNvSpPr>
          <p:nvPr>
            <p:ph type="body" sz="half" idx="37"/>
          </p:nvPr>
        </p:nvSpPr>
        <p:spPr>
          <a:xfrm>
            <a:off x="7089292" y="4133376"/>
            <a:ext cx="2548800" cy="756000"/>
          </a:xfrm>
          <a:noFill/>
        </p:spPr>
        <p:txBody>
          <a:bodyPr vert="horz" wrap="square" lIns="0" tIns="45720" rIns="91440" bIns="45720" rtlCol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lang="en-US" sz="4800">
                <a:solidFill>
                  <a:schemeClr val="accent1"/>
                </a:solidFill>
                <a:latin typeface="+mj-lt"/>
              </a:defRPr>
            </a:lvl1pPr>
          </a:lstStyle>
          <a:p>
            <a:pPr marL="114300" lvl="0" indent="-342900">
              <a:spcBef>
                <a:spcPct val="0"/>
              </a:spcBef>
            </a:pPr>
            <a:endParaRPr lang="en-US" dirty="0"/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6D0478F8-D804-0D79-4E1D-ACC062664F8C}"/>
              </a:ext>
            </a:extLst>
          </p:cNvPr>
          <p:cNvSpPr>
            <a:spLocks noGrp="1"/>
          </p:cNvSpPr>
          <p:nvPr>
            <p:ph type="body" sz="half" idx="38"/>
          </p:nvPr>
        </p:nvSpPr>
        <p:spPr>
          <a:xfrm>
            <a:off x="7110312" y="4960206"/>
            <a:ext cx="2548800" cy="583200"/>
          </a:xfrm>
        </p:spPr>
        <p:txBody>
          <a:bodyPr vert="horz" wrap="square" lIns="0" tIns="45720" rIns="91440" bIns="4572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lang="en-US" sz="1600" dirty="0"/>
            </a:lvl1pPr>
          </a:lstStyle>
          <a:p>
            <a:pPr lvl="0"/>
            <a:endParaRPr lang="en-US" dirty="0"/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67A29D7A-22FF-033D-E610-E8244EF30FD1}"/>
              </a:ext>
            </a:extLst>
          </p:cNvPr>
          <p:cNvSpPr>
            <a:spLocks noGrp="1"/>
          </p:cNvSpPr>
          <p:nvPr>
            <p:ph type="body" sz="half" idx="39"/>
          </p:nvPr>
        </p:nvSpPr>
        <p:spPr>
          <a:xfrm>
            <a:off x="580998" y="4133376"/>
            <a:ext cx="2548800" cy="756000"/>
          </a:xfrm>
          <a:noFill/>
        </p:spPr>
        <p:txBody>
          <a:bodyPr vert="horz" wrap="square" lIns="0" tIns="45720" rIns="91440" bIns="45720" rtlCol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lang="en-US" sz="4800">
                <a:solidFill>
                  <a:schemeClr val="accent1"/>
                </a:solidFill>
                <a:latin typeface="+mj-lt"/>
              </a:defRPr>
            </a:lvl1pPr>
          </a:lstStyle>
          <a:p>
            <a:pPr marL="114300" lvl="0" indent="-342900">
              <a:spcBef>
                <a:spcPct val="0"/>
              </a:spcBef>
            </a:pPr>
            <a:endParaRPr lang="en-US" dirty="0"/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71C6FB1B-1421-BCDA-3E06-62F40458568F}"/>
              </a:ext>
            </a:extLst>
          </p:cNvPr>
          <p:cNvSpPr>
            <a:spLocks noGrp="1"/>
          </p:cNvSpPr>
          <p:nvPr>
            <p:ph type="body" sz="half" idx="40"/>
          </p:nvPr>
        </p:nvSpPr>
        <p:spPr>
          <a:xfrm>
            <a:off x="602018" y="4960206"/>
            <a:ext cx="2548800" cy="583200"/>
          </a:xfrm>
        </p:spPr>
        <p:txBody>
          <a:bodyPr vert="horz" wrap="square" lIns="0" tIns="45720" rIns="91440" bIns="4572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lang="en-US" sz="1600" dirty="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2350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Ключевые цифр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0D5B3DA2-F531-2F45-F63B-6515776AAFE1}"/>
              </a:ext>
            </a:extLst>
          </p:cNvPr>
          <p:cNvSpPr/>
          <p:nvPr userDrawn="1"/>
        </p:nvSpPr>
        <p:spPr>
          <a:xfrm rot="16200000">
            <a:off x="7990883" y="1351958"/>
            <a:ext cx="3455987" cy="4946247"/>
          </a:xfrm>
          <a:prstGeom prst="round2SameRect">
            <a:avLst>
              <a:gd name="adj1" fmla="val 6994"/>
              <a:gd name="adj2" fmla="val 0"/>
            </a:avLst>
          </a:prstGeom>
          <a:solidFill>
            <a:srgbClr val="0088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5BB9DB-0310-9B11-A669-905BBC9AB626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503903" y="6356350"/>
            <a:ext cx="2743200" cy="365125"/>
          </a:xfrm>
        </p:spPr>
        <p:txBody>
          <a:bodyPr vert="horz" lIns="91440" tIns="45720" rIns="91440" bIns="45720" rtlCol="0" anchor="ctr"/>
          <a:lstStyle>
            <a:lvl1pPr>
              <a:defRPr lang="ru-RU" smtClean="0"/>
            </a:lvl1pPr>
          </a:lstStyle>
          <a:p>
            <a:fld id="{89633FC2-6416-484F-B445-9CAE3A212806}" type="datetime1">
              <a:rPr lang="ru-RU" smtClean="0"/>
              <a:pPr/>
              <a:t>21.03.2024</a:t>
            </a:fld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47887B-E3DC-429C-9FC9-F367D61ADA7B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8979411" y="6356350"/>
            <a:ext cx="2743200" cy="365125"/>
          </a:xfrm>
        </p:spPr>
        <p:txBody>
          <a:bodyPr/>
          <a:lstStyle/>
          <a:p>
            <a:fld id="{1D41C7BD-C484-49EB-A7F4-79A7D48E10F6}" type="slidenum">
              <a:rPr lang="ru-RU" smtClean="0"/>
              <a:t>‹#›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DE0D1B-33BE-EDD7-B4EF-DF0C010AC093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91456" y="414033"/>
            <a:ext cx="3463123" cy="230400"/>
          </a:xfrm>
        </p:spPr>
        <p:txBody>
          <a:bodyPr/>
          <a:lstStyle>
            <a:lvl1pPr algn="l">
              <a:defRPr sz="1000" spc="5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DEC3C7D-BAC5-B461-3FFA-C96CD7503E9F}"/>
              </a:ext>
            </a:extLst>
          </p:cNvPr>
          <p:cNvGrpSpPr/>
          <p:nvPr userDrawn="1"/>
        </p:nvGrpSpPr>
        <p:grpSpPr>
          <a:xfrm>
            <a:off x="10722827" y="456942"/>
            <a:ext cx="883637" cy="144583"/>
            <a:chOff x="10354404" y="1153536"/>
            <a:chExt cx="2080616" cy="340437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15D12EE-F542-E84C-FA6D-7B3D38D5B823}"/>
                </a:ext>
              </a:extLst>
            </p:cNvPr>
            <p:cNvSpPr/>
            <p:nvPr/>
          </p:nvSpPr>
          <p:spPr>
            <a:xfrm>
              <a:off x="10477754" y="1153536"/>
              <a:ext cx="299331" cy="115932"/>
            </a:xfrm>
            <a:custGeom>
              <a:avLst/>
              <a:gdLst>
                <a:gd name="connsiteX0" fmla="*/ 299331 w 299331"/>
                <a:gd name="connsiteY0" fmla="*/ 0 h 115932"/>
                <a:gd name="connsiteX1" fmla="*/ 0 w 299331"/>
                <a:gd name="connsiteY1" fmla="*/ 0 h 115932"/>
                <a:gd name="connsiteX2" fmla="*/ 0 w 299331"/>
                <a:gd name="connsiteY2" fmla="*/ 115933 h 115932"/>
                <a:gd name="connsiteX3" fmla="*/ 299331 w 299331"/>
                <a:gd name="connsiteY3" fmla="*/ 115933 h 115932"/>
                <a:gd name="connsiteX4" fmla="*/ 299331 w 299331"/>
                <a:gd name="connsiteY4" fmla="*/ 0 h 115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9331" h="115932">
                  <a:moveTo>
                    <a:pt x="299331" y="0"/>
                  </a:moveTo>
                  <a:lnTo>
                    <a:pt x="0" y="0"/>
                  </a:lnTo>
                  <a:lnTo>
                    <a:pt x="0" y="115933"/>
                  </a:lnTo>
                  <a:lnTo>
                    <a:pt x="299331" y="115933"/>
                  </a:lnTo>
                  <a:lnTo>
                    <a:pt x="299331" y="0"/>
                  </a:lnTo>
                  <a:close/>
                </a:path>
              </a:pathLst>
            </a:custGeom>
            <a:gradFill>
              <a:gsLst>
                <a:gs pos="0">
                  <a:srgbClr val="00F0FF"/>
                </a:gs>
                <a:gs pos="50000">
                  <a:srgbClr val="00BAFF"/>
                </a:gs>
                <a:gs pos="100000">
                  <a:srgbClr val="0184FF"/>
                </a:gs>
              </a:gsLst>
              <a:lin ang="1028483" scaled="1"/>
            </a:gra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5238159-05D4-B227-411C-213F41108E00}"/>
                </a:ext>
              </a:extLst>
            </p:cNvPr>
            <p:cNvSpPr/>
            <p:nvPr/>
          </p:nvSpPr>
          <p:spPr>
            <a:xfrm>
              <a:off x="10354404" y="1153536"/>
              <a:ext cx="123367" cy="336507"/>
            </a:xfrm>
            <a:custGeom>
              <a:avLst/>
              <a:gdLst>
                <a:gd name="connsiteX0" fmla="*/ 0 w 123367"/>
                <a:gd name="connsiteY0" fmla="*/ 336508 h 336507"/>
                <a:gd name="connsiteX1" fmla="*/ 0 w 123367"/>
                <a:gd name="connsiteY1" fmla="*/ 116208 h 336507"/>
                <a:gd name="connsiteX2" fmla="*/ 123368 w 123367"/>
                <a:gd name="connsiteY2" fmla="*/ 0 h 336507"/>
                <a:gd name="connsiteX3" fmla="*/ 123368 w 123367"/>
                <a:gd name="connsiteY3" fmla="*/ 336508 h 336507"/>
                <a:gd name="connsiteX4" fmla="*/ 0 w 123367"/>
                <a:gd name="connsiteY4" fmla="*/ 336508 h 336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367" h="336507">
                  <a:moveTo>
                    <a:pt x="0" y="336508"/>
                  </a:moveTo>
                  <a:lnTo>
                    <a:pt x="0" y="116208"/>
                  </a:lnTo>
                  <a:lnTo>
                    <a:pt x="123368" y="0"/>
                  </a:lnTo>
                  <a:lnTo>
                    <a:pt x="123368" y="336508"/>
                  </a:lnTo>
                  <a:lnTo>
                    <a:pt x="0" y="336508"/>
                  </a:lnTo>
                  <a:close/>
                </a:path>
              </a:pathLst>
            </a:custGeom>
            <a:gradFill>
              <a:gsLst>
                <a:gs pos="0">
                  <a:srgbClr val="0184FF"/>
                </a:gs>
                <a:gs pos="50000">
                  <a:srgbClr val="1897F9"/>
                </a:gs>
                <a:gs pos="100000">
                  <a:srgbClr val="2FAAF4"/>
                </a:gs>
              </a:gsLst>
              <a:lin ang="16200000" scaled="1"/>
            </a:gra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1ACB654-2DF1-B6CA-F450-E44BDD09C0B1}"/>
                </a:ext>
              </a:extLst>
            </p:cNvPr>
            <p:cNvSpPr/>
            <p:nvPr/>
          </p:nvSpPr>
          <p:spPr>
            <a:xfrm>
              <a:off x="10777132" y="1153536"/>
              <a:ext cx="123644" cy="336507"/>
            </a:xfrm>
            <a:custGeom>
              <a:avLst/>
              <a:gdLst>
                <a:gd name="connsiteX0" fmla="*/ 123644 w 123644"/>
                <a:gd name="connsiteY0" fmla="*/ 336508 h 336507"/>
                <a:gd name="connsiteX1" fmla="*/ 123644 w 123644"/>
                <a:gd name="connsiteY1" fmla="*/ 116208 h 336507"/>
                <a:gd name="connsiteX2" fmla="*/ 0 w 123644"/>
                <a:gd name="connsiteY2" fmla="*/ 0 h 336507"/>
                <a:gd name="connsiteX3" fmla="*/ 0 w 123644"/>
                <a:gd name="connsiteY3" fmla="*/ 336508 h 336507"/>
                <a:gd name="connsiteX4" fmla="*/ 123644 w 123644"/>
                <a:gd name="connsiteY4" fmla="*/ 336508 h 336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644" h="336507">
                  <a:moveTo>
                    <a:pt x="123644" y="336508"/>
                  </a:moveTo>
                  <a:lnTo>
                    <a:pt x="123644" y="116208"/>
                  </a:lnTo>
                  <a:lnTo>
                    <a:pt x="0" y="0"/>
                  </a:lnTo>
                  <a:lnTo>
                    <a:pt x="0" y="336508"/>
                  </a:lnTo>
                  <a:lnTo>
                    <a:pt x="123644" y="336508"/>
                  </a:lnTo>
                  <a:close/>
                </a:path>
              </a:pathLst>
            </a:custGeom>
            <a:gradFill>
              <a:gsLst>
                <a:gs pos="17000">
                  <a:srgbClr val="0184FF"/>
                </a:gs>
                <a:gs pos="91000">
                  <a:srgbClr val="04BBE4"/>
                </a:gs>
              </a:gsLst>
              <a:lin ang="16200000" scaled="1"/>
            </a:gra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45E08CD-420F-8387-5272-395150BE4D49}"/>
                </a:ext>
              </a:extLst>
            </p:cNvPr>
            <p:cNvSpPr/>
            <p:nvPr/>
          </p:nvSpPr>
          <p:spPr>
            <a:xfrm>
              <a:off x="11030427" y="1268756"/>
              <a:ext cx="214225" cy="219438"/>
            </a:xfrm>
            <a:custGeom>
              <a:avLst/>
              <a:gdLst>
                <a:gd name="connsiteX0" fmla="*/ 0 w 214225"/>
                <a:gd name="connsiteY0" fmla="*/ 0 h 219438"/>
                <a:gd name="connsiteX1" fmla="*/ 214226 w 214225"/>
                <a:gd name="connsiteY1" fmla="*/ 0 h 219438"/>
                <a:gd name="connsiteX2" fmla="*/ 214226 w 214225"/>
                <a:gd name="connsiteY2" fmla="*/ 219438 h 219438"/>
                <a:gd name="connsiteX3" fmla="*/ 152788 w 214225"/>
                <a:gd name="connsiteY3" fmla="*/ 219438 h 219438"/>
                <a:gd name="connsiteX4" fmla="*/ 152788 w 214225"/>
                <a:gd name="connsiteY4" fmla="*/ 57328 h 219438"/>
                <a:gd name="connsiteX5" fmla="*/ 61718 w 214225"/>
                <a:gd name="connsiteY5" fmla="*/ 57328 h 219438"/>
                <a:gd name="connsiteX6" fmla="*/ 61718 w 214225"/>
                <a:gd name="connsiteY6" fmla="*/ 219438 h 219438"/>
                <a:gd name="connsiteX7" fmla="*/ 275 w 214225"/>
                <a:gd name="connsiteY7" fmla="*/ 219438 h 219438"/>
                <a:gd name="connsiteX8" fmla="*/ 275 w 214225"/>
                <a:gd name="connsiteY8" fmla="*/ 0 h 219438"/>
                <a:gd name="connsiteX9" fmla="*/ 0 w 214225"/>
                <a:gd name="connsiteY9" fmla="*/ 0 h 21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225" h="219438">
                  <a:moveTo>
                    <a:pt x="0" y="0"/>
                  </a:moveTo>
                  <a:lnTo>
                    <a:pt x="214226" y="0"/>
                  </a:lnTo>
                  <a:lnTo>
                    <a:pt x="214226" y="219438"/>
                  </a:lnTo>
                  <a:lnTo>
                    <a:pt x="152788" y="219438"/>
                  </a:lnTo>
                  <a:lnTo>
                    <a:pt x="152788" y="57328"/>
                  </a:lnTo>
                  <a:lnTo>
                    <a:pt x="61718" y="57328"/>
                  </a:lnTo>
                  <a:lnTo>
                    <a:pt x="61718" y="219438"/>
                  </a:lnTo>
                  <a:lnTo>
                    <a:pt x="275" y="219438"/>
                  </a:lnTo>
                  <a:lnTo>
                    <a:pt x="2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CCC0EC3-1198-4801-4CE8-959AD0A959D5}"/>
                </a:ext>
              </a:extLst>
            </p:cNvPr>
            <p:cNvSpPr/>
            <p:nvPr/>
          </p:nvSpPr>
          <p:spPr>
            <a:xfrm>
              <a:off x="11276714" y="1262999"/>
              <a:ext cx="239461" cy="230974"/>
            </a:xfrm>
            <a:custGeom>
              <a:avLst/>
              <a:gdLst>
                <a:gd name="connsiteX0" fmla="*/ 178018 w 239461"/>
                <a:gd name="connsiteY0" fmla="*/ 5760 h 230974"/>
                <a:gd name="connsiteX1" fmla="*/ 239461 w 239461"/>
                <a:gd name="connsiteY1" fmla="*/ 5760 h 230974"/>
                <a:gd name="connsiteX2" fmla="*/ 239461 w 239461"/>
                <a:gd name="connsiteY2" fmla="*/ 225199 h 230974"/>
                <a:gd name="connsiteX3" fmla="*/ 178018 w 239461"/>
                <a:gd name="connsiteY3" fmla="*/ 225199 h 230974"/>
                <a:gd name="connsiteX4" fmla="*/ 178018 w 239461"/>
                <a:gd name="connsiteY4" fmla="*/ 193654 h 230974"/>
                <a:gd name="connsiteX5" fmla="*/ 146475 w 239461"/>
                <a:gd name="connsiteY5" fmla="*/ 221359 h 230974"/>
                <a:gd name="connsiteX6" fmla="*/ 105602 w 239461"/>
                <a:gd name="connsiteY6" fmla="*/ 230959 h 230974"/>
                <a:gd name="connsiteX7" fmla="*/ 0 w 239461"/>
                <a:gd name="connsiteY7" fmla="*/ 116028 h 230974"/>
                <a:gd name="connsiteX8" fmla="*/ 106975 w 239461"/>
                <a:gd name="connsiteY8" fmla="*/ 0 h 230974"/>
                <a:gd name="connsiteX9" fmla="*/ 178018 w 239461"/>
                <a:gd name="connsiteY9" fmla="*/ 34836 h 230974"/>
                <a:gd name="connsiteX10" fmla="*/ 178018 w 239461"/>
                <a:gd name="connsiteY10" fmla="*/ 5760 h 230974"/>
                <a:gd name="connsiteX11" fmla="*/ 176100 w 239461"/>
                <a:gd name="connsiteY11" fmla="*/ 115754 h 230974"/>
                <a:gd name="connsiteX12" fmla="*/ 171985 w 239461"/>
                <a:gd name="connsiteY12" fmla="*/ 93536 h 230974"/>
                <a:gd name="connsiteX13" fmla="*/ 159639 w 239461"/>
                <a:gd name="connsiteY13" fmla="*/ 74609 h 230974"/>
                <a:gd name="connsiteX14" fmla="*/ 140985 w 239461"/>
                <a:gd name="connsiteY14" fmla="*/ 61991 h 230974"/>
                <a:gd name="connsiteX15" fmla="*/ 119047 w 239461"/>
                <a:gd name="connsiteY15" fmla="*/ 57328 h 230974"/>
                <a:gd name="connsiteX16" fmla="*/ 79273 w 239461"/>
                <a:gd name="connsiteY16" fmla="*/ 75158 h 230974"/>
                <a:gd name="connsiteX17" fmla="*/ 63086 w 239461"/>
                <a:gd name="connsiteY17" fmla="*/ 115754 h 230974"/>
                <a:gd name="connsiteX18" fmla="*/ 79548 w 239461"/>
                <a:gd name="connsiteY18" fmla="*/ 156076 h 230974"/>
                <a:gd name="connsiteX19" fmla="*/ 119590 w 239461"/>
                <a:gd name="connsiteY19" fmla="*/ 173631 h 230974"/>
                <a:gd name="connsiteX20" fmla="*/ 159914 w 239461"/>
                <a:gd name="connsiteY20" fmla="*/ 156350 h 230974"/>
                <a:gd name="connsiteX21" fmla="*/ 176100 w 239461"/>
                <a:gd name="connsiteY21" fmla="*/ 115754 h 230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39461" h="230974">
                  <a:moveTo>
                    <a:pt x="178018" y="5760"/>
                  </a:moveTo>
                  <a:lnTo>
                    <a:pt x="239461" y="5760"/>
                  </a:lnTo>
                  <a:lnTo>
                    <a:pt x="239461" y="225199"/>
                  </a:lnTo>
                  <a:lnTo>
                    <a:pt x="178018" y="225199"/>
                  </a:lnTo>
                  <a:lnTo>
                    <a:pt x="178018" y="193654"/>
                  </a:lnTo>
                  <a:cubicBezTo>
                    <a:pt x="169787" y="205175"/>
                    <a:pt x="159089" y="214775"/>
                    <a:pt x="146475" y="221359"/>
                  </a:cubicBezTo>
                  <a:cubicBezTo>
                    <a:pt x="133854" y="227941"/>
                    <a:pt x="119865" y="231233"/>
                    <a:pt x="105602" y="230959"/>
                  </a:cubicBezTo>
                  <a:cubicBezTo>
                    <a:pt x="44982" y="230959"/>
                    <a:pt x="0" y="184054"/>
                    <a:pt x="0" y="116028"/>
                  </a:cubicBezTo>
                  <a:cubicBezTo>
                    <a:pt x="0" y="48276"/>
                    <a:pt x="44158" y="0"/>
                    <a:pt x="106975" y="0"/>
                  </a:cubicBezTo>
                  <a:cubicBezTo>
                    <a:pt x="135227" y="0"/>
                    <a:pt x="163479" y="12344"/>
                    <a:pt x="178018" y="34836"/>
                  </a:cubicBezTo>
                  <a:lnTo>
                    <a:pt x="178018" y="5760"/>
                  </a:lnTo>
                  <a:close/>
                  <a:moveTo>
                    <a:pt x="176100" y="115754"/>
                  </a:moveTo>
                  <a:cubicBezTo>
                    <a:pt x="176100" y="108073"/>
                    <a:pt x="174727" y="100668"/>
                    <a:pt x="171985" y="93536"/>
                  </a:cubicBezTo>
                  <a:cubicBezTo>
                    <a:pt x="169243" y="86404"/>
                    <a:pt x="164853" y="80095"/>
                    <a:pt x="159639" y="74609"/>
                  </a:cubicBezTo>
                  <a:cubicBezTo>
                    <a:pt x="154431" y="69123"/>
                    <a:pt x="148117" y="65009"/>
                    <a:pt x="140985" y="61991"/>
                  </a:cubicBezTo>
                  <a:cubicBezTo>
                    <a:pt x="134128" y="58974"/>
                    <a:pt x="126447" y="57603"/>
                    <a:pt x="119047" y="57328"/>
                  </a:cubicBezTo>
                  <a:cubicBezTo>
                    <a:pt x="103959" y="57877"/>
                    <a:pt x="89696" y="64186"/>
                    <a:pt x="79273" y="75158"/>
                  </a:cubicBezTo>
                  <a:cubicBezTo>
                    <a:pt x="68850" y="86130"/>
                    <a:pt x="63086" y="100668"/>
                    <a:pt x="63086" y="115754"/>
                  </a:cubicBezTo>
                  <a:cubicBezTo>
                    <a:pt x="63086" y="130840"/>
                    <a:pt x="69119" y="145378"/>
                    <a:pt x="79548" y="156076"/>
                  </a:cubicBezTo>
                  <a:cubicBezTo>
                    <a:pt x="89970" y="166773"/>
                    <a:pt x="104509" y="173082"/>
                    <a:pt x="119590" y="173631"/>
                  </a:cubicBezTo>
                  <a:cubicBezTo>
                    <a:pt x="134678" y="173357"/>
                    <a:pt x="149216" y="167047"/>
                    <a:pt x="159914" y="156350"/>
                  </a:cubicBezTo>
                  <a:cubicBezTo>
                    <a:pt x="170062" y="145378"/>
                    <a:pt x="176100" y="130840"/>
                    <a:pt x="176100" y="115754"/>
                  </a:cubicBez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CA9B4A4-2B45-0FBC-1622-07F680A52DDB}"/>
                </a:ext>
              </a:extLst>
            </p:cNvPr>
            <p:cNvSpPr/>
            <p:nvPr/>
          </p:nvSpPr>
          <p:spPr>
            <a:xfrm>
              <a:off x="11558734" y="1268756"/>
              <a:ext cx="217241" cy="219438"/>
            </a:xfrm>
            <a:custGeom>
              <a:avLst/>
              <a:gdLst>
                <a:gd name="connsiteX0" fmla="*/ 142084 w 217241"/>
                <a:gd name="connsiteY0" fmla="*/ 219438 h 219438"/>
                <a:gd name="connsiteX1" fmla="*/ 93262 w 217241"/>
                <a:gd name="connsiteY1" fmla="*/ 139618 h 219438"/>
                <a:gd name="connsiteX2" fmla="*/ 59520 w 217241"/>
                <a:gd name="connsiteY2" fmla="*/ 139618 h 219438"/>
                <a:gd name="connsiteX3" fmla="*/ 59520 w 217241"/>
                <a:gd name="connsiteY3" fmla="*/ 219438 h 219438"/>
                <a:gd name="connsiteX4" fmla="*/ 0 w 217241"/>
                <a:gd name="connsiteY4" fmla="*/ 219438 h 219438"/>
                <a:gd name="connsiteX5" fmla="*/ 0 w 217241"/>
                <a:gd name="connsiteY5" fmla="*/ 0 h 219438"/>
                <a:gd name="connsiteX6" fmla="*/ 59520 w 217241"/>
                <a:gd name="connsiteY6" fmla="*/ 0 h 219438"/>
                <a:gd name="connsiteX7" fmla="*/ 59520 w 217241"/>
                <a:gd name="connsiteY7" fmla="*/ 87227 h 219438"/>
                <a:gd name="connsiteX8" fmla="*/ 91338 w 217241"/>
                <a:gd name="connsiteY8" fmla="*/ 87227 h 219438"/>
                <a:gd name="connsiteX9" fmla="*/ 141535 w 217241"/>
                <a:gd name="connsiteY9" fmla="*/ 274 h 219438"/>
                <a:gd name="connsiteX10" fmla="*/ 209286 w 217241"/>
                <a:gd name="connsiteY10" fmla="*/ 274 h 219438"/>
                <a:gd name="connsiteX11" fmla="*/ 144008 w 217241"/>
                <a:gd name="connsiteY11" fmla="*/ 108622 h 219438"/>
                <a:gd name="connsiteX12" fmla="*/ 217242 w 217241"/>
                <a:gd name="connsiteY12" fmla="*/ 219438 h 219438"/>
                <a:gd name="connsiteX13" fmla="*/ 142084 w 217241"/>
                <a:gd name="connsiteY13" fmla="*/ 219438 h 21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7241" h="219438">
                  <a:moveTo>
                    <a:pt x="142084" y="219438"/>
                  </a:moveTo>
                  <a:lnTo>
                    <a:pt x="93262" y="139618"/>
                  </a:lnTo>
                  <a:lnTo>
                    <a:pt x="59520" y="139618"/>
                  </a:lnTo>
                  <a:lnTo>
                    <a:pt x="59520" y="219438"/>
                  </a:lnTo>
                  <a:lnTo>
                    <a:pt x="0" y="219438"/>
                  </a:lnTo>
                  <a:lnTo>
                    <a:pt x="0" y="0"/>
                  </a:lnTo>
                  <a:lnTo>
                    <a:pt x="59520" y="0"/>
                  </a:lnTo>
                  <a:lnTo>
                    <a:pt x="59520" y="87227"/>
                  </a:lnTo>
                  <a:lnTo>
                    <a:pt x="91338" y="87227"/>
                  </a:lnTo>
                  <a:lnTo>
                    <a:pt x="141535" y="274"/>
                  </a:lnTo>
                  <a:lnTo>
                    <a:pt x="209286" y="274"/>
                  </a:lnTo>
                  <a:lnTo>
                    <a:pt x="144008" y="108622"/>
                  </a:lnTo>
                  <a:lnTo>
                    <a:pt x="217242" y="219438"/>
                  </a:lnTo>
                  <a:lnTo>
                    <a:pt x="142084" y="219438"/>
                  </a:ln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1A4E2DC-66F9-03C0-0DCC-92EBB2A3A015}"/>
                </a:ext>
              </a:extLst>
            </p:cNvPr>
            <p:cNvSpPr/>
            <p:nvPr/>
          </p:nvSpPr>
          <p:spPr>
            <a:xfrm>
              <a:off x="11771598" y="1263548"/>
              <a:ext cx="230753" cy="230410"/>
            </a:xfrm>
            <a:custGeom>
              <a:avLst/>
              <a:gdLst>
                <a:gd name="connsiteX0" fmla="*/ 229588 w 230753"/>
                <a:gd name="connsiteY0" fmla="*/ 134955 h 230410"/>
                <a:gd name="connsiteX1" fmla="*/ 64735 w 230753"/>
                <a:gd name="connsiteY1" fmla="*/ 134955 h 230410"/>
                <a:gd name="connsiteX2" fmla="*/ 120964 w 230753"/>
                <a:gd name="connsiteY2" fmla="*/ 175825 h 230410"/>
                <a:gd name="connsiteX3" fmla="*/ 152507 w 230753"/>
                <a:gd name="connsiteY3" fmla="*/ 168968 h 230410"/>
                <a:gd name="connsiteX4" fmla="*/ 178567 w 230753"/>
                <a:gd name="connsiteY4" fmla="*/ 150041 h 230410"/>
                <a:gd name="connsiteX5" fmla="*/ 214226 w 230753"/>
                <a:gd name="connsiteY5" fmla="*/ 186248 h 230410"/>
                <a:gd name="connsiteX6" fmla="*/ 117123 w 230753"/>
                <a:gd name="connsiteY6" fmla="*/ 230410 h 230410"/>
                <a:gd name="connsiteX7" fmla="*/ 0 w 230753"/>
                <a:gd name="connsiteY7" fmla="*/ 115479 h 230410"/>
                <a:gd name="connsiteX8" fmla="*/ 116574 w 230753"/>
                <a:gd name="connsiteY8" fmla="*/ 0 h 230410"/>
                <a:gd name="connsiteX9" fmla="*/ 230681 w 230753"/>
                <a:gd name="connsiteY9" fmla="*/ 111913 h 230410"/>
                <a:gd name="connsiteX10" fmla="*/ 229588 w 230753"/>
                <a:gd name="connsiteY10" fmla="*/ 134955 h 230410"/>
                <a:gd name="connsiteX11" fmla="*/ 168969 w 230753"/>
                <a:gd name="connsiteY11" fmla="*/ 94907 h 230410"/>
                <a:gd name="connsiteX12" fmla="*/ 118223 w 230753"/>
                <a:gd name="connsiteY12" fmla="*/ 52665 h 230410"/>
                <a:gd name="connsiteX13" fmla="*/ 64735 w 230753"/>
                <a:gd name="connsiteY13" fmla="*/ 94907 h 230410"/>
                <a:gd name="connsiteX14" fmla="*/ 168969 w 230753"/>
                <a:gd name="connsiteY14" fmla="*/ 94907 h 230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0753" h="230410">
                  <a:moveTo>
                    <a:pt x="229588" y="134955"/>
                  </a:moveTo>
                  <a:lnTo>
                    <a:pt x="64735" y="134955"/>
                  </a:lnTo>
                  <a:cubicBezTo>
                    <a:pt x="71317" y="160739"/>
                    <a:pt x="92163" y="175825"/>
                    <a:pt x="120964" y="175825"/>
                  </a:cubicBezTo>
                  <a:cubicBezTo>
                    <a:pt x="131936" y="175825"/>
                    <a:pt x="142634" y="173356"/>
                    <a:pt x="152507" y="168968"/>
                  </a:cubicBezTo>
                  <a:cubicBezTo>
                    <a:pt x="162387" y="164579"/>
                    <a:pt x="171435" y="157996"/>
                    <a:pt x="178567" y="150041"/>
                  </a:cubicBezTo>
                  <a:lnTo>
                    <a:pt x="214226" y="186248"/>
                  </a:lnTo>
                  <a:cubicBezTo>
                    <a:pt x="193655" y="213952"/>
                    <a:pt x="155523" y="230410"/>
                    <a:pt x="117123" y="230410"/>
                  </a:cubicBezTo>
                  <a:cubicBezTo>
                    <a:pt x="49372" y="230410"/>
                    <a:pt x="0" y="182957"/>
                    <a:pt x="0" y="115479"/>
                  </a:cubicBezTo>
                  <a:cubicBezTo>
                    <a:pt x="0" y="44436"/>
                    <a:pt x="54037" y="0"/>
                    <a:pt x="116574" y="0"/>
                  </a:cubicBezTo>
                  <a:cubicBezTo>
                    <a:pt x="179117" y="0"/>
                    <a:pt x="230681" y="44711"/>
                    <a:pt x="230681" y="111913"/>
                  </a:cubicBezTo>
                  <a:cubicBezTo>
                    <a:pt x="230956" y="117399"/>
                    <a:pt x="230412" y="125080"/>
                    <a:pt x="229588" y="134955"/>
                  </a:cubicBezTo>
                  <a:close/>
                  <a:moveTo>
                    <a:pt x="168969" y="94907"/>
                  </a:moveTo>
                  <a:cubicBezTo>
                    <a:pt x="167045" y="69123"/>
                    <a:pt x="145925" y="52665"/>
                    <a:pt x="118223" y="52665"/>
                  </a:cubicBezTo>
                  <a:cubicBezTo>
                    <a:pt x="92712" y="52665"/>
                    <a:pt x="71317" y="65283"/>
                    <a:pt x="64735" y="94907"/>
                  </a:cubicBezTo>
                  <a:lnTo>
                    <a:pt x="168969" y="94907"/>
                  </a:ln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ACA7829-53EB-DC59-A9D7-B6E6D8756E5C}"/>
                </a:ext>
              </a:extLst>
            </p:cNvPr>
            <p:cNvSpPr/>
            <p:nvPr/>
          </p:nvSpPr>
          <p:spPr>
            <a:xfrm>
              <a:off x="12015993" y="1268756"/>
              <a:ext cx="198038" cy="219438"/>
            </a:xfrm>
            <a:custGeom>
              <a:avLst/>
              <a:gdLst>
                <a:gd name="connsiteX0" fmla="*/ 198039 w 198038"/>
                <a:gd name="connsiteY0" fmla="*/ 0 h 219438"/>
                <a:gd name="connsiteX1" fmla="*/ 198039 w 198038"/>
                <a:gd name="connsiteY1" fmla="*/ 57328 h 219438"/>
                <a:gd name="connsiteX2" fmla="*/ 130013 w 198038"/>
                <a:gd name="connsiteY2" fmla="*/ 57328 h 219438"/>
                <a:gd name="connsiteX3" fmla="*/ 130013 w 198038"/>
                <a:gd name="connsiteY3" fmla="*/ 219438 h 219438"/>
                <a:gd name="connsiteX4" fmla="*/ 68026 w 198038"/>
                <a:gd name="connsiteY4" fmla="*/ 219438 h 219438"/>
                <a:gd name="connsiteX5" fmla="*/ 68026 w 198038"/>
                <a:gd name="connsiteY5" fmla="*/ 57328 h 219438"/>
                <a:gd name="connsiteX6" fmla="*/ 0 w 198038"/>
                <a:gd name="connsiteY6" fmla="*/ 57328 h 219438"/>
                <a:gd name="connsiteX7" fmla="*/ 0 w 198038"/>
                <a:gd name="connsiteY7" fmla="*/ 0 h 219438"/>
                <a:gd name="connsiteX8" fmla="*/ 198039 w 198038"/>
                <a:gd name="connsiteY8" fmla="*/ 0 h 21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8038" h="219438">
                  <a:moveTo>
                    <a:pt x="198039" y="0"/>
                  </a:moveTo>
                  <a:lnTo>
                    <a:pt x="198039" y="57328"/>
                  </a:lnTo>
                  <a:lnTo>
                    <a:pt x="130013" y="57328"/>
                  </a:lnTo>
                  <a:lnTo>
                    <a:pt x="130013" y="219438"/>
                  </a:lnTo>
                  <a:lnTo>
                    <a:pt x="68026" y="219438"/>
                  </a:lnTo>
                  <a:lnTo>
                    <a:pt x="68026" y="57328"/>
                  </a:lnTo>
                  <a:lnTo>
                    <a:pt x="0" y="57328"/>
                  </a:lnTo>
                  <a:lnTo>
                    <a:pt x="0" y="0"/>
                  </a:lnTo>
                  <a:lnTo>
                    <a:pt x="198039" y="0"/>
                  </a:ln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054184F-7F7F-D8C5-5237-45E1BE4B5964}"/>
                </a:ext>
              </a:extLst>
            </p:cNvPr>
            <p:cNvSpPr/>
            <p:nvPr/>
          </p:nvSpPr>
          <p:spPr>
            <a:xfrm>
              <a:off x="12331430" y="1207204"/>
              <a:ext cx="55467" cy="61426"/>
            </a:xfrm>
            <a:custGeom>
              <a:avLst/>
              <a:gdLst>
                <a:gd name="connsiteX0" fmla="*/ 40111 w 55467"/>
                <a:gd name="connsiteY0" fmla="*/ 61426 h 61426"/>
                <a:gd name="connsiteX1" fmla="*/ 27509 w 55467"/>
                <a:gd name="connsiteY1" fmla="*/ 40340 h 61426"/>
                <a:gd name="connsiteX2" fmla="*/ 15131 w 55467"/>
                <a:gd name="connsiteY2" fmla="*/ 61426 h 61426"/>
                <a:gd name="connsiteX3" fmla="*/ 231 w 55467"/>
                <a:gd name="connsiteY3" fmla="*/ 61426 h 61426"/>
                <a:gd name="connsiteX4" fmla="*/ 19484 w 55467"/>
                <a:gd name="connsiteY4" fmla="*/ 29567 h 61426"/>
                <a:gd name="connsiteX5" fmla="*/ 0 w 55467"/>
                <a:gd name="connsiteY5" fmla="*/ 0 h 61426"/>
                <a:gd name="connsiteX6" fmla="*/ 15587 w 55467"/>
                <a:gd name="connsiteY6" fmla="*/ 0 h 61426"/>
                <a:gd name="connsiteX7" fmla="*/ 28196 w 55467"/>
                <a:gd name="connsiteY7" fmla="*/ 19711 h 61426"/>
                <a:gd name="connsiteX8" fmla="*/ 40111 w 55467"/>
                <a:gd name="connsiteY8" fmla="*/ 0 h 61426"/>
                <a:gd name="connsiteX9" fmla="*/ 55011 w 55467"/>
                <a:gd name="connsiteY9" fmla="*/ 0 h 61426"/>
                <a:gd name="connsiteX10" fmla="*/ 35758 w 55467"/>
                <a:gd name="connsiteY10" fmla="*/ 30484 h 61426"/>
                <a:gd name="connsiteX11" fmla="*/ 55467 w 55467"/>
                <a:gd name="connsiteY11" fmla="*/ 61426 h 61426"/>
                <a:gd name="connsiteX12" fmla="*/ 40111 w 55467"/>
                <a:gd name="connsiteY12" fmla="*/ 61426 h 61426"/>
                <a:gd name="connsiteX13" fmla="*/ 40111 w 55467"/>
                <a:gd name="connsiteY13" fmla="*/ 61426 h 61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467" h="61426">
                  <a:moveTo>
                    <a:pt x="40111" y="61426"/>
                  </a:moveTo>
                  <a:lnTo>
                    <a:pt x="27509" y="40340"/>
                  </a:lnTo>
                  <a:lnTo>
                    <a:pt x="15131" y="61426"/>
                  </a:lnTo>
                  <a:lnTo>
                    <a:pt x="231" y="61426"/>
                  </a:lnTo>
                  <a:lnTo>
                    <a:pt x="19484" y="29567"/>
                  </a:lnTo>
                  <a:lnTo>
                    <a:pt x="0" y="0"/>
                  </a:lnTo>
                  <a:lnTo>
                    <a:pt x="15587" y="0"/>
                  </a:lnTo>
                  <a:lnTo>
                    <a:pt x="28196" y="19711"/>
                  </a:lnTo>
                  <a:lnTo>
                    <a:pt x="40111" y="0"/>
                  </a:lnTo>
                  <a:lnTo>
                    <a:pt x="55011" y="0"/>
                  </a:lnTo>
                  <a:lnTo>
                    <a:pt x="35758" y="30484"/>
                  </a:lnTo>
                  <a:lnTo>
                    <a:pt x="55467" y="61426"/>
                  </a:lnTo>
                  <a:lnTo>
                    <a:pt x="40111" y="61426"/>
                  </a:lnTo>
                  <a:lnTo>
                    <a:pt x="40111" y="61426"/>
                  </a:ln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DC46D36-B137-13B8-246B-F6EB18E0351E}"/>
                </a:ext>
              </a:extLst>
            </p:cNvPr>
            <p:cNvSpPr/>
            <p:nvPr/>
          </p:nvSpPr>
          <p:spPr>
            <a:xfrm>
              <a:off x="12388721" y="1207204"/>
              <a:ext cx="46299" cy="62572"/>
            </a:xfrm>
            <a:custGeom>
              <a:avLst/>
              <a:gdLst>
                <a:gd name="connsiteX0" fmla="*/ 46300 w 46299"/>
                <a:gd name="connsiteY0" fmla="*/ 40569 h 62572"/>
                <a:gd name="connsiteX1" fmla="*/ 22694 w 46299"/>
                <a:gd name="connsiteY1" fmla="*/ 62573 h 62572"/>
                <a:gd name="connsiteX2" fmla="*/ 0 w 46299"/>
                <a:gd name="connsiteY2" fmla="*/ 41944 h 62572"/>
                <a:gd name="connsiteX3" fmla="*/ 12609 w 46299"/>
                <a:gd name="connsiteY3" fmla="*/ 41944 h 62572"/>
                <a:gd name="connsiteX4" fmla="*/ 23837 w 46299"/>
                <a:gd name="connsiteY4" fmla="*/ 50654 h 62572"/>
                <a:gd name="connsiteX5" fmla="*/ 33467 w 46299"/>
                <a:gd name="connsiteY5" fmla="*/ 40340 h 62572"/>
                <a:gd name="connsiteX6" fmla="*/ 22694 w 46299"/>
                <a:gd name="connsiteY6" fmla="*/ 30484 h 62572"/>
                <a:gd name="connsiteX7" fmla="*/ 12609 w 46299"/>
                <a:gd name="connsiteY7" fmla="*/ 35527 h 62572"/>
                <a:gd name="connsiteX8" fmla="*/ 462 w 46299"/>
                <a:gd name="connsiteY8" fmla="*/ 35527 h 62572"/>
                <a:gd name="connsiteX9" fmla="*/ 4584 w 46299"/>
                <a:gd name="connsiteY9" fmla="*/ 0 h 62572"/>
                <a:gd name="connsiteX10" fmla="*/ 44464 w 46299"/>
                <a:gd name="connsiteY10" fmla="*/ 0 h 62572"/>
                <a:gd name="connsiteX11" fmla="*/ 43090 w 46299"/>
                <a:gd name="connsiteY11" fmla="*/ 11918 h 62572"/>
                <a:gd name="connsiteX12" fmla="*/ 14438 w 46299"/>
                <a:gd name="connsiteY12" fmla="*/ 11918 h 62572"/>
                <a:gd name="connsiteX13" fmla="*/ 13295 w 46299"/>
                <a:gd name="connsiteY13" fmla="*/ 23608 h 62572"/>
                <a:gd name="connsiteX14" fmla="*/ 25442 w 46299"/>
                <a:gd name="connsiteY14" fmla="*/ 20170 h 62572"/>
                <a:gd name="connsiteX15" fmla="*/ 46300 w 46299"/>
                <a:gd name="connsiteY15" fmla="*/ 40569 h 62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299" h="62572">
                  <a:moveTo>
                    <a:pt x="46300" y="40569"/>
                  </a:moveTo>
                  <a:cubicBezTo>
                    <a:pt x="46300" y="54092"/>
                    <a:pt x="36214" y="62573"/>
                    <a:pt x="22694" y="62573"/>
                  </a:cubicBezTo>
                  <a:cubicBezTo>
                    <a:pt x="11004" y="62573"/>
                    <a:pt x="1149" y="56155"/>
                    <a:pt x="0" y="41944"/>
                  </a:cubicBezTo>
                  <a:lnTo>
                    <a:pt x="12609" y="41944"/>
                  </a:lnTo>
                  <a:cubicBezTo>
                    <a:pt x="13527" y="48133"/>
                    <a:pt x="18335" y="50654"/>
                    <a:pt x="23837" y="50654"/>
                  </a:cubicBezTo>
                  <a:cubicBezTo>
                    <a:pt x="30488" y="50654"/>
                    <a:pt x="33467" y="46070"/>
                    <a:pt x="33467" y="40340"/>
                  </a:cubicBezTo>
                  <a:cubicBezTo>
                    <a:pt x="33467" y="34380"/>
                    <a:pt x="28883" y="30484"/>
                    <a:pt x="22694" y="30484"/>
                  </a:cubicBezTo>
                  <a:cubicBezTo>
                    <a:pt x="17423" y="30484"/>
                    <a:pt x="14213" y="33005"/>
                    <a:pt x="12609" y="35527"/>
                  </a:cubicBezTo>
                  <a:lnTo>
                    <a:pt x="462" y="35527"/>
                  </a:lnTo>
                  <a:lnTo>
                    <a:pt x="4584" y="0"/>
                  </a:lnTo>
                  <a:lnTo>
                    <a:pt x="44464" y="0"/>
                  </a:lnTo>
                  <a:lnTo>
                    <a:pt x="43090" y="11918"/>
                  </a:lnTo>
                  <a:lnTo>
                    <a:pt x="14438" y="11918"/>
                  </a:lnTo>
                  <a:lnTo>
                    <a:pt x="13295" y="23608"/>
                  </a:lnTo>
                  <a:cubicBezTo>
                    <a:pt x="13295" y="23608"/>
                    <a:pt x="16274" y="20170"/>
                    <a:pt x="25442" y="20170"/>
                  </a:cubicBezTo>
                  <a:cubicBezTo>
                    <a:pt x="36676" y="20170"/>
                    <a:pt x="46300" y="27505"/>
                    <a:pt x="46300" y="40569"/>
                  </a:cubicBez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4165602-CE06-8DFD-D794-75AED37BF450}"/>
                </a:ext>
              </a:extLst>
            </p:cNvPr>
            <p:cNvSpPr/>
            <p:nvPr/>
          </p:nvSpPr>
          <p:spPr>
            <a:xfrm>
              <a:off x="12263579" y="1154714"/>
              <a:ext cx="126753" cy="113703"/>
            </a:xfrm>
            <a:custGeom>
              <a:avLst/>
              <a:gdLst>
                <a:gd name="connsiteX0" fmla="*/ 126753 w 126753"/>
                <a:gd name="connsiteY0" fmla="*/ 44924 h 113703"/>
                <a:gd name="connsiteX1" fmla="*/ 53862 w 126753"/>
                <a:gd name="connsiteY1" fmla="*/ 0 h 113703"/>
                <a:gd name="connsiteX2" fmla="*/ 0 w 126753"/>
                <a:gd name="connsiteY2" fmla="*/ 0 h 113703"/>
                <a:gd name="connsiteX3" fmla="*/ 7338 w 126753"/>
                <a:gd name="connsiteY3" fmla="*/ 49508 h 113703"/>
                <a:gd name="connsiteX4" fmla="*/ 60051 w 126753"/>
                <a:gd name="connsiteY4" fmla="*/ 113685 h 113703"/>
                <a:gd name="connsiteX5" fmla="*/ 61200 w 126753"/>
                <a:gd name="connsiteY5" fmla="*/ 112768 h 113703"/>
                <a:gd name="connsiteX6" fmla="*/ 60513 w 126753"/>
                <a:gd name="connsiteY6" fmla="*/ 111852 h 113703"/>
                <a:gd name="connsiteX7" fmla="*/ 33467 w 126753"/>
                <a:gd name="connsiteY7" fmla="*/ 46758 h 113703"/>
                <a:gd name="connsiteX8" fmla="*/ 30026 w 126753"/>
                <a:gd name="connsiteY8" fmla="*/ 24296 h 113703"/>
                <a:gd name="connsiteX9" fmla="*/ 60738 w 126753"/>
                <a:gd name="connsiteY9" fmla="*/ 24296 h 113703"/>
                <a:gd name="connsiteX10" fmla="*/ 124917 w 126753"/>
                <a:gd name="connsiteY10" fmla="*/ 45612 h 113703"/>
                <a:gd name="connsiteX11" fmla="*/ 125835 w 126753"/>
                <a:gd name="connsiteY11" fmla="*/ 46070 h 113703"/>
                <a:gd name="connsiteX12" fmla="*/ 126753 w 126753"/>
                <a:gd name="connsiteY12" fmla="*/ 45153 h 113703"/>
                <a:gd name="connsiteX13" fmla="*/ 126753 w 126753"/>
                <a:gd name="connsiteY13" fmla="*/ 44924 h 113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753" h="113703">
                  <a:moveTo>
                    <a:pt x="126753" y="44924"/>
                  </a:moveTo>
                  <a:cubicBezTo>
                    <a:pt x="119877" y="18566"/>
                    <a:pt x="98557" y="0"/>
                    <a:pt x="53862" y="0"/>
                  </a:cubicBezTo>
                  <a:lnTo>
                    <a:pt x="0" y="0"/>
                  </a:lnTo>
                  <a:lnTo>
                    <a:pt x="7338" y="49508"/>
                  </a:lnTo>
                  <a:cubicBezTo>
                    <a:pt x="12833" y="94203"/>
                    <a:pt x="29795" y="108414"/>
                    <a:pt x="60051" y="113685"/>
                  </a:cubicBezTo>
                  <a:cubicBezTo>
                    <a:pt x="60282" y="113685"/>
                    <a:pt x="61200" y="113914"/>
                    <a:pt x="61200" y="112768"/>
                  </a:cubicBezTo>
                  <a:cubicBezTo>
                    <a:pt x="61200" y="112310"/>
                    <a:pt x="60969" y="112081"/>
                    <a:pt x="60513" y="111852"/>
                  </a:cubicBezTo>
                  <a:cubicBezTo>
                    <a:pt x="40111" y="103371"/>
                    <a:pt x="37819" y="75179"/>
                    <a:pt x="33467" y="46758"/>
                  </a:cubicBezTo>
                  <a:lnTo>
                    <a:pt x="30026" y="24296"/>
                  </a:lnTo>
                  <a:lnTo>
                    <a:pt x="60738" y="24296"/>
                  </a:lnTo>
                  <a:cubicBezTo>
                    <a:pt x="89159" y="24296"/>
                    <a:pt x="110935" y="23837"/>
                    <a:pt x="124917" y="45612"/>
                  </a:cubicBezTo>
                  <a:cubicBezTo>
                    <a:pt x="125148" y="45841"/>
                    <a:pt x="125373" y="46070"/>
                    <a:pt x="125835" y="46070"/>
                  </a:cubicBezTo>
                  <a:cubicBezTo>
                    <a:pt x="126291" y="46070"/>
                    <a:pt x="126753" y="45612"/>
                    <a:pt x="126753" y="45153"/>
                  </a:cubicBezTo>
                  <a:cubicBezTo>
                    <a:pt x="126753" y="44924"/>
                    <a:pt x="126753" y="44924"/>
                    <a:pt x="126753" y="44924"/>
                  </a:cubicBezTo>
                  <a:close/>
                </a:path>
              </a:pathLst>
            </a:custGeom>
            <a:solidFill>
              <a:srgbClr val="5FAF2D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29" name="Title 1">
            <a:extLst>
              <a:ext uri="{FF2B5EF4-FFF2-40B4-BE49-F238E27FC236}">
                <a16:creationId xmlns:a16="http://schemas.microsoft.com/office/drawing/2014/main" id="{5C79408A-0CA6-9569-FACE-98E05807B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456" y="846000"/>
            <a:ext cx="11113200" cy="648000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6A1EFFC2-EF5D-7F13-DA1D-278751708C7B}"/>
              </a:ext>
            </a:extLst>
          </p:cNvPr>
          <p:cNvSpPr>
            <a:spLocks noGrp="1"/>
          </p:cNvSpPr>
          <p:nvPr>
            <p:ph type="body" sz="half" idx="33"/>
          </p:nvPr>
        </p:nvSpPr>
        <p:spPr>
          <a:xfrm>
            <a:off x="7690810" y="2430924"/>
            <a:ext cx="3294000" cy="1323439"/>
          </a:xfrm>
          <a:noFill/>
        </p:spPr>
        <p:txBody>
          <a:bodyPr vert="horz" wrap="square" lIns="0" tIns="45720" rIns="91440" bIns="45720" rtlCol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lang="en-US" sz="8000">
                <a:solidFill>
                  <a:schemeClr val="bg1"/>
                </a:solidFill>
                <a:latin typeface="+mj-lt"/>
              </a:defRPr>
            </a:lvl1pPr>
          </a:lstStyle>
          <a:p>
            <a:pPr marL="114300" lvl="0" indent="-342900">
              <a:spcBef>
                <a:spcPct val="0"/>
              </a:spcBef>
            </a:pPr>
            <a:endParaRPr lang="en-US" dirty="0"/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40F1C471-9716-7F1C-083F-C568DB61FCF1}"/>
              </a:ext>
            </a:extLst>
          </p:cNvPr>
          <p:cNvSpPr>
            <a:spLocks noGrp="1"/>
          </p:cNvSpPr>
          <p:nvPr>
            <p:ph type="body" sz="half" idx="34"/>
          </p:nvPr>
        </p:nvSpPr>
        <p:spPr>
          <a:xfrm>
            <a:off x="7728699" y="4342470"/>
            <a:ext cx="3690000" cy="338554"/>
          </a:xfrm>
        </p:spPr>
        <p:txBody>
          <a:bodyPr vert="horz" wrap="square" lIns="0" tIns="45720" rIns="91440" bIns="4572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lang="en-US" sz="1600" dirty="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22C2BE7E-46EF-A5BC-28E4-B0091510DF99}"/>
              </a:ext>
            </a:extLst>
          </p:cNvPr>
          <p:cNvSpPr>
            <a:spLocks noGrp="1"/>
          </p:cNvSpPr>
          <p:nvPr>
            <p:ph type="body" sz="half" idx="35"/>
          </p:nvPr>
        </p:nvSpPr>
        <p:spPr>
          <a:xfrm>
            <a:off x="7728699" y="3521575"/>
            <a:ext cx="3294000" cy="461665"/>
          </a:xfrm>
        </p:spPr>
        <p:txBody>
          <a:bodyPr vert="horz" wrap="square" lIns="0" tIns="45720" rIns="91440" bIns="4572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lang="en-US" sz="240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3773D0F9-9EF0-8D54-3D7D-04F506AC3B53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597535" y="2397478"/>
            <a:ext cx="5498465" cy="461665"/>
          </a:xfrm>
          <a:noFill/>
        </p:spPr>
        <p:txBody>
          <a:bodyPr vert="horz" wrap="square" lIns="0" tIns="45720" rIns="91440" bIns="45720" rtlCol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lang="en-US" sz="2400">
                <a:solidFill>
                  <a:schemeClr val="accent1"/>
                </a:solidFill>
                <a:latin typeface="+mj-lt"/>
              </a:defRPr>
            </a:lvl1pPr>
          </a:lstStyle>
          <a:p>
            <a:pPr marL="114300" lvl="0" indent="-342900">
              <a:spcBef>
                <a:spcPct val="0"/>
              </a:spcBef>
            </a:pPr>
            <a:endParaRPr lang="en-US" dirty="0"/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931200D2-00E0-9B33-F4DE-8C557482307F}"/>
              </a:ext>
            </a:extLst>
          </p:cNvPr>
          <p:cNvSpPr>
            <a:spLocks noGrp="1"/>
          </p:cNvSpPr>
          <p:nvPr>
            <p:ph type="body" sz="half" idx="30"/>
          </p:nvPr>
        </p:nvSpPr>
        <p:spPr>
          <a:xfrm>
            <a:off x="597535" y="2976146"/>
            <a:ext cx="5498465" cy="338554"/>
          </a:xfrm>
        </p:spPr>
        <p:txBody>
          <a:bodyPr vert="horz" wrap="square" lIns="0" tIns="45720" rIns="91440" bIns="45720" rtlCol="0">
            <a:spAutoFit/>
          </a:bodyPr>
          <a:lstStyle>
            <a:lvl1pPr marL="284400" indent="-284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lang="en-US" sz="1600" dirty="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9864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писание про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1">
            <a:extLst>
              <a:ext uri="{FF2B5EF4-FFF2-40B4-BE49-F238E27FC236}">
                <a16:creationId xmlns:a16="http://schemas.microsoft.com/office/drawing/2014/main" id="{B1691D6C-962D-9DC9-9DF5-F6BF7055E5C2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096000" y="2492374"/>
            <a:ext cx="5508625" cy="3781425"/>
          </a:xfrm>
          <a:prstGeom prst="roundRect">
            <a:avLst>
              <a:gd name="adj" fmla="val 6858"/>
            </a:avLst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400"/>
            </a:lvl1pPr>
          </a:lstStyle>
          <a:p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5BB9DB-0310-9B11-A669-905BBC9AB6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3903" y="6356350"/>
            <a:ext cx="2743200" cy="365125"/>
          </a:xfrm>
        </p:spPr>
        <p:txBody>
          <a:bodyPr vert="horz" lIns="91440" tIns="45720" rIns="91440" bIns="45720" rtlCol="0" anchor="ctr"/>
          <a:lstStyle>
            <a:lvl1pPr>
              <a:defRPr lang="ru-RU" smtClean="0"/>
            </a:lvl1pPr>
          </a:lstStyle>
          <a:p>
            <a:fld id="{89633FC2-6416-484F-B445-9CAE3A212806}" type="datetime1">
              <a:rPr lang="ru-RU" smtClean="0"/>
              <a:pPr/>
              <a:t>21.03.2024</a:t>
            </a:fld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47887B-E3DC-429C-9FC9-F367D61AD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79411" y="6356350"/>
            <a:ext cx="2743200" cy="365125"/>
          </a:xfrm>
        </p:spPr>
        <p:txBody>
          <a:bodyPr/>
          <a:lstStyle/>
          <a:p>
            <a:fld id="{1D41C7BD-C484-49EB-A7F4-79A7D48E10F6}" type="slidenum">
              <a:rPr lang="ru-RU" smtClean="0"/>
              <a:t>‹#›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DE0D1B-33BE-EDD7-B4EF-DF0C010AC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1456" y="414033"/>
            <a:ext cx="3463123" cy="230400"/>
          </a:xfrm>
        </p:spPr>
        <p:txBody>
          <a:bodyPr/>
          <a:lstStyle>
            <a:lvl1pPr algn="l">
              <a:defRPr sz="1000" spc="5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DEC3C7D-BAC5-B461-3FFA-C96CD7503E9F}"/>
              </a:ext>
            </a:extLst>
          </p:cNvPr>
          <p:cNvGrpSpPr/>
          <p:nvPr userDrawn="1"/>
        </p:nvGrpSpPr>
        <p:grpSpPr>
          <a:xfrm>
            <a:off x="10722827" y="456942"/>
            <a:ext cx="883637" cy="144583"/>
            <a:chOff x="10354404" y="1153536"/>
            <a:chExt cx="2080616" cy="340437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15D12EE-F542-E84C-FA6D-7B3D38D5B823}"/>
                </a:ext>
              </a:extLst>
            </p:cNvPr>
            <p:cNvSpPr/>
            <p:nvPr/>
          </p:nvSpPr>
          <p:spPr>
            <a:xfrm>
              <a:off x="10477754" y="1153536"/>
              <a:ext cx="299331" cy="115932"/>
            </a:xfrm>
            <a:custGeom>
              <a:avLst/>
              <a:gdLst>
                <a:gd name="connsiteX0" fmla="*/ 299331 w 299331"/>
                <a:gd name="connsiteY0" fmla="*/ 0 h 115932"/>
                <a:gd name="connsiteX1" fmla="*/ 0 w 299331"/>
                <a:gd name="connsiteY1" fmla="*/ 0 h 115932"/>
                <a:gd name="connsiteX2" fmla="*/ 0 w 299331"/>
                <a:gd name="connsiteY2" fmla="*/ 115933 h 115932"/>
                <a:gd name="connsiteX3" fmla="*/ 299331 w 299331"/>
                <a:gd name="connsiteY3" fmla="*/ 115933 h 115932"/>
                <a:gd name="connsiteX4" fmla="*/ 299331 w 299331"/>
                <a:gd name="connsiteY4" fmla="*/ 0 h 115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9331" h="115932">
                  <a:moveTo>
                    <a:pt x="299331" y="0"/>
                  </a:moveTo>
                  <a:lnTo>
                    <a:pt x="0" y="0"/>
                  </a:lnTo>
                  <a:lnTo>
                    <a:pt x="0" y="115933"/>
                  </a:lnTo>
                  <a:lnTo>
                    <a:pt x="299331" y="115933"/>
                  </a:lnTo>
                  <a:lnTo>
                    <a:pt x="299331" y="0"/>
                  </a:lnTo>
                  <a:close/>
                </a:path>
              </a:pathLst>
            </a:custGeom>
            <a:gradFill>
              <a:gsLst>
                <a:gs pos="0">
                  <a:srgbClr val="00F0FF"/>
                </a:gs>
                <a:gs pos="50000">
                  <a:srgbClr val="00BAFF"/>
                </a:gs>
                <a:gs pos="100000">
                  <a:srgbClr val="0184FF"/>
                </a:gs>
              </a:gsLst>
              <a:lin ang="1028483" scaled="1"/>
            </a:gra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5238159-05D4-B227-411C-213F41108E00}"/>
                </a:ext>
              </a:extLst>
            </p:cNvPr>
            <p:cNvSpPr/>
            <p:nvPr/>
          </p:nvSpPr>
          <p:spPr>
            <a:xfrm>
              <a:off x="10354404" y="1153536"/>
              <a:ext cx="123367" cy="336507"/>
            </a:xfrm>
            <a:custGeom>
              <a:avLst/>
              <a:gdLst>
                <a:gd name="connsiteX0" fmla="*/ 0 w 123367"/>
                <a:gd name="connsiteY0" fmla="*/ 336508 h 336507"/>
                <a:gd name="connsiteX1" fmla="*/ 0 w 123367"/>
                <a:gd name="connsiteY1" fmla="*/ 116208 h 336507"/>
                <a:gd name="connsiteX2" fmla="*/ 123368 w 123367"/>
                <a:gd name="connsiteY2" fmla="*/ 0 h 336507"/>
                <a:gd name="connsiteX3" fmla="*/ 123368 w 123367"/>
                <a:gd name="connsiteY3" fmla="*/ 336508 h 336507"/>
                <a:gd name="connsiteX4" fmla="*/ 0 w 123367"/>
                <a:gd name="connsiteY4" fmla="*/ 336508 h 336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367" h="336507">
                  <a:moveTo>
                    <a:pt x="0" y="336508"/>
                  </a:moveTo>
                  <a:lnTo>
                    <a:pt x="0" y="116208"/>
                  </a:lnTo>
                  <a:lnTo>
                    <a:pt x="123368" y="0"/>
                  </a:lnTo>
                  <a:lnTo>
                    <a:pt x="123368" y="336508"/>
                  </a:lnTo>
                  <a:lnTo>
                    <a:pt x="0" y="336508"/>
                  </a:lnTo>
                  <a:close/>
                </a:path>
              </a:pathLst>
            </a:custGeom>
            <a:gradFill>
              <a:gsLst>
                <a:gs pos="0">
                  <a:srgbClr val="0184FF"/>
                </a:gs>
                <a:gs pos="50000">
                  <a:srgbClr val="1897F9"/>
                </a:gs>
                <a:gs pos="100000">
                  <a:srgbClr val="2FAAF4"/>
                </a:gs>
              </a:gsLst>
              <a:lin ang="16200000" scaled="1"/>
            </a:gra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1ACB654-2DF1-B6CA-F450-E44BDD09C0B1}"/>
                </a:ext>
              </a:extLst>
            </p:cNvPr>
            <p:cNvSpPr/>
            <p:nvPr/>
          </p:nvSpPr>
          <p:spPr>
            <a:xfrm>
              <a:off x="10777132" y="1153536"/>
              <a:ext cx="123644" cy="336507"/>
            </a:xfrm>
            <a:custGeom>
              <a:avLst/>
              <a:gdLst>
                <a:gd name="connsiteX0" fmla="*/ 123644 w 123644"/>
                <a:gd name="connsiteY0" fmla="*/ 336508 h 336507"/>
                <a:gd name="connsiteX1" fmla="*/ 123644 w 123644"/>
                <a:gd name="connsiteY1" fmla="*/ 116208 h 336507"/>
                <a:gd name="connsiteX2" fmla="*/ 0 w 123644"/>
                <a:gd name="connsiteY2" fmla="*/ 0 h 336507"/>
                <a:gd name="connsiteX3" fmla="*/ 0 w 123644"/>
                <a:gd name="connsiteY3" fmla="*/ 336508 h 336507"/>
                <a:gd name="connsiteX4" fmla="*/ 123644 w 123644"/>
                <a:gd name="connsiteY4" fmla="*/ 336508 h 336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644" h="336507">
                  <a:moveTo>
                    <a:pt x="123644" y="336508"/>
                  </a:moveTo>
                  <a:lnTo>
                    <a:pt x="123644" y="116208"/>
                  </a:lnTo>
                  <a:lnTo>
                    <a:pt x="0" y="0"/>
                  </a:lnTo>
                  <a:lnTo>
                    <a:pt x="0" y="336508"/>
                  </a:lnTo>
                  <a:lnTo>
                    <a:pt x="123644" y="336508"/>
                  </a:lnTo>
                  <a:close/>
                </a:path>
              </a:pathLst>
            </a:custGeom>
            <a:gradFill>
              <a:gsLst>
                <a:gs pos="17000">
                  <a:srgbClr val="0184FF"/>
                </a:gs>
                <a:gs pos="91000">
                  <a:srgbClr val="04BBE4"/>
                </a:gs>
              </a:gsLst>
              <a:lin ang="16200000" scaled="1"/>
            </a:gra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45E08CD-420F-8387-5272-395150BE4D49}"/>
                </a:ext>
              </a:extLst>
            </p:cNvPr>
            <p:cNvSpPr/>
            <p:nvPr/>
          </p:nvSpPr>
          <p:spPr>
            <a:xfrm>
              <a:off x="11030427" y="1268756"/>
              <a:ext cx="214225" cy="219438"/>
            </a:xfrm>
            <a:custGeom>
              <a:avLst/>
              <a:gdLst>
                <a:gd name="connsiteX0" fmla="*/ 0 w 214225"/>
                <a:gd name="connsiteY0" fmla="*/ 0 h 219438"/>
                <a:gd name="connsiteX1" fmla="*/ 214226 w 214225"/>
                <a:gd name="connsiteY1" fmla="*/ 0 h 219438"/>
                <a:gd name="connsiteX2" fmla="*/ 214226 w 214225"/>
                <a:gd name="connsiteY2" fmla="*/ 219438 h 219438"/>
                <a:gd name="connsiteX3" fmla="*/ 152788 w 214225"/>
                <a:gd name="connsiteY3" fmla="*/ 219438 h 219438"/>
                <a:gd name="connsiteX4" fmla="*/ 152788 w 214225"/>
                <a:gd name="connsiteY4" fmla="*/ 57328 h 219438"/>
                <a:gd name="connsiteX5" fmla="*/ 61718 w 214225"/>
                <a:gd name="connsiteY5" fmla="*/ 57328 h 219438"/>
                <a:gd name="connsiteX6" fmla="*/ 61718 w 214225"/>
                <a:gd name="connsiteY6" fmla="*/ 219438 h 219438"/>
                <a:gd name="connsiteX7" fmla="*/ 275 w 214225"/>
                <a:gd name="connsiteY7" fmla="*/ 219438 h 219438"/>
                <a:gd name="connsiteX8" fmla="*/ 275 w 214225"/>
                <a:gd name="connsiteY8" fmla="*/ 0 h 219438"/>
                <a:gd name="connsiteX9" fmla="*/ 0 w 214225"/>
                <a:gd name="connsiteY9" fmla="*/ 0 h 21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225" h="219438">
                  <a:moveTo>
                    <a:pt x="0" y="0"/>
                  </a:moveTo>
                  <a:lnTo>
                    <a:pt x="214226" y="0"/>
                  </a:lnTo>
                  <a:lnTo>
                    <a:pt x="214226" y="219438"/>
                  </a:lnTo>
                  <a:lnTo>
                    <a:pt x="152788" y="219438"/>
                  </a:lnTo>
                  <a:lnTo>
                    <a:pt x="152788" y="57328"/>
                  </a:lnTo>
                  <a:lnTo>
                    <a:pt x="61718" y="57328"/>
                  </a:lnTo>
                  <a:lnTo>
                    <a:pt x="61718" y="219438"/>
                  </a:lnTo>
                  <a:lnTo>
                    <a:pt x="275" y="219438"/>
                  </a:lnTo>
                  <a:lnTo>
                    <a:pt x="2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CCC0EC3-1198-4801-4CE8-959AD0A959D5}"/>
                </a:ext>
              </a:extLst>
            </p:cNvPr>
            <p:cNvSpPr/>
            <p:nvPr/>
          </p:nvSpPr>
          <p:spPr>
            <a:xfrm>
              <a:off x="11276714" y="1262999"/>
              <a:ext cx="239461" cy="230974"/>
            </a:xfrm>
            <a:custGeom>
              <a:avLst/>
              <a:gdLst>
                <a:gd name="connsiteX0" fmla="*/ 178018 w 239461"/>
                <a:gd name="connsiteY0" fmla="*/ 5760 h 230974"/>
                <a:gd name="connsiteX1" fmla="*/ 239461 w 239461"/>
                <a:gd name="connsiteY1" fmla="*/ 5760 h 230974"/>
                <a:gd name="connsiteX2" fmla="*/ 239461 w 239461"/>
                <a:gd name="connsiteY2" fmla="*/ 225199 h 230974"/>
                <a:gd name="connsiteX3" fmla="*/ 178018 w 239461"/>
                <a:gd name="connsiteY3" fmla="*/ 225199 h 230974"/>
                <a:gd name="connsiteX4" fmla="*/ 178018 w 239461"/>
                <a:gd name="connsiteY4" fmla="*/ 193654 h 230974"/>
                <a:gd name="connsiteX5" fmla="*/ 146475 w 239461"/>
                <a:gd name="connsiteY5" fmla="*/ 221359 h 230974"/>
                <a:gd name="connsiteX6" fmla="*/ 105602 w 239461"/>
                <a:gd name="connsiteY6" fmla="*/ 230959 h 230974"/>
                <a:gd name="connsiteX7" fmla="*/ 0 w 239461"/>
                <a:gd name="connsiteY7" fmla="*/ 116028 h 230974"/>
                <a:gd name="connsiteX8" fmla="*/ 106975 w 239461"/>
                <a:gd name="connsiteY8" fmla="*/ 0 h 230974"/>
                <a:gd name="connsiteX9" fmla="*/ 178018 w 239461"/>
                <a:gd name="connsiteY9" fmla="*/ 34836 h 230974"/>
                <a:gd name="connsiteX10" fmla="*/ 178018 w 239461"/>
                <a:gd name="connsiteY10" fmla="*/ 5760 h 230974"/>
                <a:gd name="connsiteX11" fmla="*/ 176100 w 239461"/>
                <a:gd name="connsiteY11" fmla="*/ 115754 h 230974"/>
                <a:gd name="connsiteX12" fmla="*/ 171985 w 239461"/>
                <a:gd name="connsiteY12" fmla="*/ 93536 h 230974"/>
                <a:gd name="connsiteX13" fmla="*/ 159639 w 239461"/>
                <a:gd name="connsiteY13" fmla="*/ 74609 h 230974"/>
                <a:gd name="connsiteX14" fmla="*/ 140985 w 239461"/>
                <a:gd name="connsiteY14" fmla="*/ 61991 h 230974"/>
                <a:gd name="connsiteX15" fmla="*/ 119047 w 239461"/>
                <a:gd name="connsiteY15" fmla="*/ 57328 h 230974"/>
                <a:gd name="connsiteX16" fmla="*/ 79273 w 239461"/>
                <a:gd name="connsiteY16" fmla="*/ 75158 h 230974"/>
                <a:gd name="connsiteX17" fmla="*/ 63086 w 239461"/>
                <a:gd name="connsiteY17" fmla="*/ 115754 h 230974"/>
                <a:gd name="connsiteX18" fmla="*/ 79548 w 239461"/>
                <a:gd name="connsiteY18" fmla="*/ 156076 h 230974"/>
                <a:gd name="connsiteX19" fmla="*/ 119590 w 239461"/>
                <a:gd name="connsiteY19" fmla="*/ 173631 h 230974"/>
                <a:gd name="connsiteX20" fmla="*/ 159914 w 239461"/>
                <a:gd name="connsiteY20" fmla="*/ 156350 h 230974"/>
                <a:gd name="connsiteX21" fmla="*/ 176100 w 239461"/>
                <a:gd name="connsiteY21" fmla="*/ 115754 h 230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39461" h="230974">
                  <a:moveTo>
                    <a:pt x="178018" y="5760"/>
                  </a:moveTo>
                  <a:lnTo>
                    <a:pt x="239461" y="5760"/>
                  </a:lnTo>
                  <a:lnTo>
                    <a:pt x="239461" y="225199"/>
                  </a:lnTo>
                  <a:lnTo>
                    <a:pt x="178018" y="225199"/>
                  </a:lnTo>
                  <a:lnTo>
                    <a:pt x="178018" y="193654"/>
                  </a:lnTo>
                  <a:cubicBezTo>
                    <a:pt x="169787" y="205175"/>
                    <a:pt x="159089" y="214775"/>
                    <a:pt x="146475" y="221359"/>
                  </a:cubicBezTo>
                  <a:cubicBezTo>
                    <a:pt x="133854" y="227941"/>
                    <a:pt x="119865" y="231233"/>
                    <a:pt x="105602" y="230959"/>
                  </a:cubicBezTo>
                  <a:cubicBezTo>
                    <a:pt x="44982" y="230959"/>
                    <a:pt x="0" y="184054"/>
                    <a:pt x="0" y="116028"/>
                  </a:cubicBezTo>
                  <a:cubicBezTo>
                    <a:pt x="0" y="48276"/>
                    <a:pt x="44158" y="0"/>
                    <a:pt x="106975" y="0"/>
                  </a:cubicBezTo>
                  <a:cubicBezTo>
                    <a:pt x="135227" y="0"/>
                    <a:pt x="163479" y="12344"/>
                    <a:pt x="178018" y="34836"/>
                  </a:cubicBezTo>
                  <a:lnTo>
                    <a:pt x="178018" y="5760"/>
                  </a:lnTo>
                  <a:close/>
                  <a:moveTo>
                    <a:pt x="176100" y="115754"/>
                  </a:moveTo>
                  <a:cubicBezTo>
                    <a:pt x="176100" y="108073"/>
                    <a:pt x="174727" y="100668"/>
                    <a:pt x="171985" y="93536"/>
                  </a:cubicBezTo>
                  <a:cubicBezTo>
                    <a:pt x="169243" y="86404"/>
                    <a:pt x="164853" y="80095"/>
                    <a:pt x="159639" y="74609"/>
                  </a:cubicBezTo>
                  <a:cubicBezTo>
                    <a:pt x="154431" y="69123"/>
                    <a:pt x="148117" y="65009"/>
                    <a:pt x="140985" y="61991"/>
                  </a:cubicBezTo>
                  <a:cubicBezTo>
                    <a:pt x="134128" y="58974"/>
                    <a:pt x="126447" y="57603"/>
                    <a:pt x="119047" y="57328"/>
                  </a:cubicBezTo>
                  <a:cubicBezTo>
                    <a:pt x="103959" y="57877"/>
                    <a:pt x="89696" y="64186"/>
                    <a:pt x="79273" y="75158"/>
                  </a:cubicBezTo>
                  <a:cubicBezTo>
                    <a:pt x="68850" y="86130"/>
                    <a:pt x="63086" y="100668"/>
                    <a:pt x="63086" y="115754"/>
                  </a:cubicBezTo>
                  <a:cubicBezTo>
                    <a:pt x="63086" y="130840"/>
                    <a:pt x="69119" y="145378"/>
                    <a:pt x="79548" y="156076"/>
                  </a:cubicBezTo>
                  <a:cubicBezTo>
                    <a:pt x="89970" y="166773"/>
                    <a:pt x="104509" y="173082"/>
                    <a:pt x="119590" y="173631"/>
                  </a:cubicBezTo>
                  <a:cubicBezTo>
                    <a:pt x="134678" y="173357"/>
                    <a:pt x="149216" y="167047"/>
                    <a:pt x="159914" y="156350"/>
                  </a:cubicBezTo>
                  <a:cubicBezTo>
                    <a:pt x="170062" y="145378"/>
                    <a:pt x="176100" y="130840"/>
                    <a:pt x="176100" y="115754"/>
                  </a:cubicBez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CA9B4A4-2B45-0FBC-1622-07F680A52DDB}"/>
                </a:ext>
              </a:extLst>
            </p:cNvPr>
            <p:cNvSpPr/>
            <p:nvPr/>
          </p:nvSpPr>
          <p:spPr>
            <a:xfrm>
              <a:off x="11558734" y="1268756"/>
              <a:ext cx="217241" cy="219438"/>
            </a:xfrm>
            <a:custGeom>
              <a:avLst/>
              <a:gdLst>
                <a:gd name="connsiteX0" fmla="*/ 142084 w 217241"/>
                <a:gd name="connsiteY0" fmla="*/ 219438 h 219438"/>
                <a:gd name="connsiteX1" fmla="*/ 93262 w 217241"/>
                <a:gd name="connsiteY1" fmla="*/ 139618 h 219438"/>
                <a:gd name="connsiteX2" fmla="*/ 59520 w 217241"/>
                <a:gd name="connsiteY2" fmla="*/ 139618 h 219438"/>
                <a:gd name="connsiteX3" fmla="*/ 59520 w 217241"/>
                <a:gd name="connsiteY3" fmla="*/ 219438 h 219438"/>
                <a:gd name="connsiteX4" fmla="*/ 0 w 217241"/>
                <a:gd name="connsiteY4" fmla="*/ 219438 h 219438"/>
                <a:gd name="connsiteX5" fmla="*/ 0 w 217241"/>
                <a:gd name="connsiteY5" fmla="*/ 0 h 219438"/>
                <a:gd name="connsiteX6" fmla="*/ 59520 w 217241"/>
                <a:gd name="connsiteY6" fmla="*/ 0 h 219438"/>
                <a:gd name="connsiteX7" fmla="*/ 59520 w 217241"/>
                <a:gd name="connsiteY7" fmla="*/ 87227 h 219438"/>
                <a:gd name="connsiteX8" fmla="*/ 91338 w 217241"/>
                <a:gd name="connsiteY8" fmla="*/ 87227 h 219438"/>
                <a:gd name="connsiteX9" fmla="*/ 141535 w 217241"/>
                <a:gd name="connsiteY9" fmla="*/ 274 h 219438"/>
                <a:gd name="connsiteX10" fmla="*/ 209286 w 217241"/>
                <a:gd name="connsiteY10" fmla="*/ 274 h 219438"/>
                <a:gd name="connsiteX11" fmla="*/ 144008 w 217241"/>
                <a:gd name="connsiteY11" fmla="*/ 108622 h 219438"/>
                <a:gd name="connsiteX12" fmla="*/ 217242 w 217241"/>
                <a:gd name="connsiteY12" fmla="*/ 219438 h 219438"/>
                <a:gd name="connsiteX13" fmla="*/ 142084 w 217241"/>
                <a:gd name="connsiteY13" fmla="*/ 219438 h 21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7241" h="219438">
                  <a:moveTo>
                    <a:pt x="142084" y="219438"/>
                  </a:moveTo>
                  <a:lnTo>
                    <a:pt x="93262" y="139618"/>
                  </a:lnTo>
                  <a:lnTo>
                    <a:pt x="59520" y="139618"/>
                  </a:lnTo>
                  <a:lnTo>
                    <a:pt x="59520" y="219438"/>
                  </a:lnTo>
                  <a:lnTo>
                    <a:pt x="0" y="219438"/>
                  </a:lnTo>
                  <a:lnTo>
                    <a:pt x="0" y="0"/>
                  </a:lnTo>
                  <a:lnTo>
                    <a:pt x="59520" y="0"/>
                  </a:lnTo>
                  <a:lnTo>
                    <a:pt x="59520" y="87227"/>
                  </a:lnTo>
                  <a:lnTo>
                    <a:pt x="91338" y="87227"/>
                  </a:lnTo>
                  <a:lnTo>
                    <a:pt x="141535" y="274"/>
                  </a:lnTo>
                  <a:lnTo>
                    <a:pt x="209286" y="274"/>
                  </a:lnTo>
                  <a:lnTo>
                    <a:pt x="144008" y="108622"/>
                  </a:lnTo>
                  <a:lnTo>
                    <a:pt x="217242" y="219438"/>
                  </a:lnTo>
                  <a:lnTo>
                    <a:pt x="142084" y="219438"/>
                  </a:ln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1A4E2DC-66F9-03C0-0DCC-92EBB2A3A015}"/>
                </a:ext>
              </a:extLst>
            </p:cNvPr>
            <p:cNvSpPr/>
            <p:nvPr/>
          </p:nvSpPr>
          <p:spPr>
            <a:xfrm>
              <a:off x="11771598" y="1263548"/>
              <a:ext cx="230753" cy="230410"/>
            </a:xfrm>
            <a:custGeom>
              <a:avLst/>
              <a:gdLst>
                <a:gd name="connsiteX0" fmla="*/ 229588 w 230753"/>
                <a:gd name="connsiteY0" fmla="*/ 134955 h 230410"/>
                <a:gd name="connsiteX1" fmla="*/ 64735 w 230753"/>
                <a:gd name="connsiteY1" fmla="*/ 134955 h 230410"/>
                <a:gd name="connsiteX2" fmla="*/ 120964 w 230753"/>
                <a:gd name="connsiteY2" fmla="*/ 175825 h 230410"/>
                <a:gd name="connsiteX3" fmla="*/ 152507 w 230753"/>
                <a:gd name="connsiteY3" fmla="*/ 168968 h 230410"/>
                <a:gd name="connsiteX4" fmla="*/ 178567 w 230753"/>
                <a:gd name="connsiteY4" fmla="*/ 150041 h 230410"/>
                <a:gd name="connsiteX5" fmla="*/ 214226 w 230753"/>
                <a:gd name="connsiteY5" fmla="*/ 186248 h 230410"/>
                <a:gd name="connsiteX6" fmla="*/ 117123 w 230753"/>
                <a:gd name="connsiteY6" fmla="*/ 230410 h 230410"/>
                <a:gd name="connsiteX7" fmla="*/ 0 w 230753"/>
                <a:gd name="connsiteY7" fmla="*/ 115479 h 230410"/>
                <a:gd name="connsiteX8" fmla="*/ 116574 w 230753"/>
                <a:gd name="connsiteY8" fmla="*/ 0 h 230410"/>
                <a:gd name="connsiteX9" fmla="*/ 230681 w 230753"/>
                <a:gd name="connsiteY9" fmla="*/ 111913 h 230410"/>
                <a:gd name="connsiteX10" fmla="*/ 229588 w 230753"/>
                <a:gd name="connsiteY10" fmla="*/ 134955 h 230410"/>
                <a:gd name="connsiteX11" fmla="*/ 168969 w 230753"/>
                <a:gd name="connsiteY11" fmla="*/ 94907 h 230410"/>
                <a:gd name="connsiteX12" fmla="*/ 118223 w 230753"/>
                <a:gd name="connsiteY12" fmla="*/ 52665 h 230410"/>
                <a:gd name="connsiteX13" fmla="*/ 64735 w 230753"/>
                <a:gd name="connsiteY13" fmla="*/ 94907 h 230410"/>
                <a:gd name="connsiteX14" fmla="*/ 168969 w 230753"/>
                <a:gd name="connsiteY14" fmla="*/ 94907 h 230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0753" h="230410">
                  <a:moveTo>
                    <a:pt x="229588" y="134955"/>
                  </a:moveTo>
                  <a:lnTo>
                    <a:pt x="64735" y="134955"/>
                  </a:lnTo>
                  <a:cubicBezTo>
                    <a:pt x="71317" y="160739"/>
                    <a:pt x="92163" y="175825"/>
                    <a:pt x="120964" y="175825"/>
                  </a:cubicBezTo>
                  <a:cubicBezTo>
                    <a:pt x="131936" y="175825"/>
                    <a:pt x="142634" y="173356"/>
                    <a:pt x="152507" y="168968"/>
                  </a:cubicBezTo>
                  <a:cubicBezTo>
                    <a:pt x="162387" y="164579"/>
                    <a:pt x="171435" y="157996"/>
                    <a:pt x="178567" y="150041"/>
                  </a:cubicBezTo>
                  <a:lnTo>
                    <a:pt x="214226" y="186248"/>
                  </a:lnTo>
                  <a:cubicBezTo>
                    <a:pt x="193655" y="213952"/>
                    <a:pt x="155523" y="230410"/>
                    <a:pt x="117123" y="230410"/>
                  </a:cubicBezTo>
                  <a:cubicBezTo>
                    <a:pt x="49372" y="230410"/>
                    <a:pt x="0" y="182957"/>
                    <a:pt x="0" y="115479"/>
                  </a:cubicBezTo>
                  <a:cubicBezTo>
                    <a:pt x="0" y="44436"/>
                    <a:pt x="54037" y="0"/>
                    <a:pt x="116574" y="0"/>
                  </a:cubicBezTo>
                  <a:cubicBezTo>
                    <a:pt x="179117" y="0"/>
                    <a:pt x="230681" y="44711"/>
                    <a:pt x="230681" y="111913"/>
                  </a:cubicBezTo>
                  <a:cubicBezTo>
                    <a:pt x="230956" y="117399"/>
                    <a:pt x="230412" y="125080"/>
                    <a:pt x="229588" y="134955"/>
                  </a:cubicBezTo>
                  <a:close/>
                  <a:moveTo>
                    <a:pt x="168969" y="94907"/>
                  </a:moveTo>
                  <a:cubicBezTo>
                    <a:pt x="167045" y="69123"/>
                    <a:pt x="145925" y="52665"/>
                    <a:pt x="118223" y="52665"/>
                  </a:cubicBezTo>
                  <a:cubicBezTo>
                    <a:pt x="92712" y="52665"/>
                    <a:pt x="71317" y="65283"/>
                    <a:pt x="64735" y="94907"/>
                  </a:cubicBezTo>
                  <a:lnTo>
                    <a:pt x="168969" y="94907"/>
                  </a:ln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ACA7829-53EB-DC59-A9D7-B6E6D8756E5C}"/>
                </a:ext>
              </a:extLst>
            </p:cNvPr>
            <p:cNvSpPr/>
            <p:nvPr/>
          </p:nvSpPr>
          <p:spPr>
            <a:xfrm>
              <a:off x="12015993" y="1268756"/>
              <a:ext cx="198038" cy="219438"/>
            </a:xfrm>
            <a:custGeom>
              <a:avLst/>
              <a:gdLst>
                <a:gd name="connsiteX0" fmla="*/ 198039 w 198038"/>
                <a:gd name="connsiteY0" fmla="*/ 0 h 219438"/>
                <a:gd name="connsiteX1" fmla="*/ 198039 w 198038"/>
                <a:gd name="connsiteY1" fmla="*/ 57328 h 219438"/>
                <a:gd name="connsiteX2" fmla="*/ 130013 w 198038"/>
                <a:gd name="connsiteY2" fmla="*/ 57328 h 219438"/>
                <a:gd name="connsiteX3" fmla="*/ 130013 w 198038"/>
                <a:gd name="connsiteY3" fmla="*/ 219438 h 219438"/>
                <a:gd name="connsiteX4" fmla="*/ 68026 w 198038"/>
                <a:gd name="connsiteY4" fmla="*/ 219438 h 219438"/>
                <a:gd name="connsiteX5" fmla="*/ 68026 w 198038"/>
                <a:gd name="connsiteY5" fmla="*/ 57328 h 219438"/>
                <a:gd name="connsiteX6" fmla="*/ 0 w 198038"/>
                <a:gd name="connsiteY6" fmla="*/ 57328 h 219438"/>
                <a:gd name="connsiteX7" fmla="*/ 0 w 198038"/>
                <a:gd name="connsiteY7" fmla="*/ 0 h 219438"/>
                <a:gd name="connsiteX8" fmla="*/ 198039 w 198038"/>
                <a:gd name="connsiteY8" fmla="*/ 0 h 21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8038" h="219438">
                  <a:moveTo>
                    <a:pt x="198039" y="0"/>
                  </a:moveTo>
                  <a:lnTo>
                    <a:pt x="198039" y="57328"/>
                  </a:lnTo>
                  <a:lnTo>
                    <a:pt x="130013" y="57328"/>
                  </a:lnTo>
                  <a:lnTo>
                    <a:pt x="130013" y="219438"/>
                  </a:lnTo>
                  <a:lnTo>
                    <a:pt x="68026" y="219438"/>
                  </a:lnTo>
                  <a:lnTo>
                    <a:pt x="68026" y="57328"/>
                  </a:lnTo>
                  <a:lnTo>
                    <a:pt x="0" y="57328"/>
                  </a:lnTo>
                  <a:lnTo>
                    <a:pt x="0" y="0"/>
                  </a:lnTo>
                  <a:lnTo>
                    <a:pt x="198039" y="0"/>
                  </a:ln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054184F-7F7F-D8C5-5237-45E1BE4B5964}"/>
                </a:ext>
              </a:extLst>
            </p:cNvPr>
            <p:cNvSpPr/>
            <p:nvPr/>
          </p:nvSpPr>
          <p:spPr>
            <a:xfrm>
              <a:off x="12331430" y="1207204"/>
              <a:ext cx="55467" cy="61426"/>
            </a:xfrm>
            <a:custGeom>
              <a:avLst/>
              <a:gdLst>
                <a:gd name="connsiteX0" fmla="*/ 40111 w 55467"/>
                <a:gd name="connsiteY0" fmla="*/ 61426 h 61426"/>
                <a:gd name="connsiteX1" fmla="*/ 27509 w 55467"/>
                <a:gd name="connsiteY1" fmla="*/ 40340 h 61426"/>
                <a:gd name="connsiteX2" fmla="*/ 15131 w 55467"/>
                <a:gd name="connsiteY2" fmla="*/ 61426 h 61426"/>
                <a:gd name="connsiteX3" fmla="*/ 231 w 55467"/>
                <a:gd name="connsiteY3" fmla="*/ 61426 h 61426"/>
                <a:gd name="connsiteX4" fmla="*/ 19484 w 55467"/>
                <a:gd name="connsiteY4" fmla="*/ 29567 h 61426"/>
                <a:gd name="connsiteX5" fmla="*/ 0 w 55467"/>
                <a:gd name="connsiteY5" fmla="*/ 0 h 61426"/>
                <a:gd name="connsiteX6" fmla="*/ 15587 w 55467"/>
                <a:gd name="connsiteY6" fmla="*/ 0 h 61426"/>
                <a:gd name="connsiteX7" fmla="*/ 28196 w 55467"/>
                <a:gd name="connsiteY7" fmla="*/ 19711 h 61426"/>
                <a:gd name="connsiteX8" fmla="*/ 40111 w 55467"/>
                <a:gd name="connsiteY8" fmla="*/ 0 h 61426"/>
                <a:gd name="connsiteX9" fmla="*/ 55011 w 55467"/>
                <a:gd name="connsiteY9" fmla="*/ 0 h 61426"/>
                <a:gd name="connsiteX10" fmla="*/ 35758 w 55467"/>
                <a:gd name="connsiteY10" fmla="*/ 30484 h 61426"/>
                <a:gd name="connsiteX11" fmla="*/ 55467 w 55467"/>
                <a:gd name="connsiteY11" fmla="*/ 61426 h 61426"/>
                <a:gd name="connsiteX12" fmla="*/ 40111 w 55467"/>
                <a:gd name="connsiteY12" fmla="*/ 61426 h 61426"/>
                <a:gd name="connsiteX13" fmla="*/ 40111 w 55467"/>
                <a:gd name="connsiteY13" fmla="*/ 61426 h 61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467" h="61426">
                  <a:moveTo>
                    <a:pt x="40111" y="61426"/>
                  </a:moveTo>
                  <a:lnTo>
                    <a:pt x="27509" y="40340"/>
                  </a:lnTo>
                  <a:lnTo>
                    <a:pt x="15131" y="61426"/>
                  </a:lnTo>
                  <a:lnTo>
                    <a:pt x="231" y="61426"/>
                  </a:lnTo>
                  <a:lnTo>
                    <a:pt x="19484" y="29567"/>
                  </a:lnTo>
                  <a:lnTo>
                    <a:pt x="0" y="0"/>
                  </a:lnTo>
                  <a:lnTo>
                    <a:pt x="15587" y="0"/>
                  </a:lnTo>
                  <a:lnTo>
                    <a:pt x="28196" y="19711"/>
                  </a:lnTo>
                  <a:lnTo>
                    <a:pt x="40111" y="0"/>
                  </a:lnTo>
                  <a:lnTo>
                    <a:pt x="55011" y="0"/>
                  </a:lnTo>
                  <a:lnTo>
                    <a:pt x="35758" y="30484"/>
                  </a:lnTo>
                  <a:lnTo>
                    <a:pt x="55467" y="61426"/>
                  </a:lnTo>
                  <a:lnTo>
                    <a:pt x="40111" y="61426"/>
                  </a:lnTo>
                  <a:lnTo>
                    <a:pt x="40111" y="61426"/>
                  </a:ln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DC46D36-B137-13B8-246B-F6EB18E0351E}"/>
                </a:ext>
              </a:extLst>
            </p:cNvPr>
            <p:cNvSpPr/>
            <p:nvPr/>
          </p:nvSpPr>
          <p:spPr>
            <a:xfrm>
              <a:off x="12388721" y="1207204"/>
              <a:ext cx="46299" cy="62572"/>
            </a:xfrm>
            <a:custGeom>
              <a:avLst/>
              <a:gdLst>
                <a:gd name="connsiteX0" fmla="*/ 46300 w 46299"/>
                <a:gd name="connsiteY0" fmla="*/ 40569 h 62572"/>
                <a:gd name="connsiteX1" fmla="*/ 22694 w 46299"/>
                <a:gd name="connsiteY1" fmla="*/ 62573 h 62572"/>
                <a:gd name="connsiteX2" fmla="*/ 0 w 46299"/>
                <a:gd name="connsiteY2" fmla="*/ 41944 h 62572"/>
                <a:gd name="connsiteX3" fmla="*/ 12609 w 46299"/>
                <a:gd name="connsiteY3" fmla="*/ 41944 h 62572"/>
                <a:gd name="connsiteX4" fmla="*/ 23837 w 46299"/>
                <a:gd name="connsiteY4" fmla="*/ 50654 h 62572"/>
                <a:gd name="connsiteX5" fmla="*/ 33467 w 46299"/>
                <a:gd name="connsiteY5" fmla="*/ 40340 h 62572"/>
                <a:gd name="connsiteX6" fmla="*/ 22694 w 46299"/>
                <a:gd name="connsiteY6" fmla="*/ 30484 h 62572"/>
                <a:gd name="connsiteX7" fmla="*/ 12609 w 46299"/>
                <a:gd name="connsiteY7" fmla="*/ 35527 h 62572"/>
                <a:gd name="connsiteX8" fmla="*/ 462 w 46299"/>
                <a:gd name="connsiteY8" fmla="*/ 35527 h 62572"/>
                <a:gd name="connsiteX9" fmla="*/ 4584 w 46299"/>
                <a:gd name="connsiteY9" fmla="*/ 0 h 62572"/>
                <a:gd name="connsiteX10" fmla="*/ 44464 w 46299"/>
                <a:gd name="connsiteY10" fmla="*/ 0 h 62572"/>
                <a:gd name="connsiteX11" fmla="*/ 43090 w 46299"/>
                <a:gd name="connsiteY11" fmla="*/ 11918 h 62572"/>
                <a:gd name="connsiteX12" fmla="*/ 14438 w 46299"/>
                <a:gd name="connsiteY12" fmla="*/ 11918 h 62572"/>
                <a:gd name="connsiteX13" fmla="*/ 13295 w 46299"/>
                <a:gd name="connsiteY13" fmla="*/ 23608 h 62572"/>
                <a:gd name="connsiteX14" fmla="*/ 25442 w 46299"/>
                <a:gd name="connsiteY14" fmla="*/ 20170 h 62572"/>
                <a:gd name="connsiteX15" fmla="*/ 46300 w 46299"/>
                <a:gd name="connsiteY15" fmla="*/ 40569 h 62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299" h="62572">
                  <a:moveTo>
                    <a:pt x="46300" y="40569"/>
                  </a:moveTo>
                  <a:cubicBezTo>
                    <a:pt x="46300" y="54092"/>
                    <a:pt x="36214" y="62573"/>
                    <a:pt x="22694" y="62573"/>
                  </a:cubicBezTo>
                  <a:cubicBezTo>
                    <a:pt x="11004" y="62573"/>
                    <a:pt x="1149" y="56155"/>
                    <a:pt x="0" y="41944"/>
                  </a:cubicBezTo>
                  <a:lnTo>
                    <a:pt x="12609" y="41944"/>
                  </a:lnTo>
                  <a:cubicBezTo>
                    <a:pt x="13527" y="48133"/>
                    <a:pt x="18335" y="50654"/>
                    <a:pt x="23837" y="50654"/>
                  </a:cubicBezTo>
                  <a:cubicBezTo>
                    <a:pt x="30488" y="50654"/>
                    <a:pt x="33467" y="46070"/>
                    <a:pt x="33467" y="40340"/>
                  </a:cubicBezTo>
                  <a:cubicBezTo>
                    <a:pt x="33467" y="34380"/>
                    <a:pt x="28883" y="30484"/>
                    <a:pt x="22694" y="30484"/>
                  </a:cubicBezTo>
                  <a:cubicBezTo>
                    <a:pt x="17423" y="30484"/>
                    <a:pt x="14213" y="33005"/>
                    <a:pt x="12609" y="35527"/>
                  </a:cubicBezTo>
                  <a:lnTo>
                    <a:pt x="462" y="35527"/>
                  </a:lnTo>
                  <a:lnTo>
                    <a:pt x="4584" y="0"/>
                  </a:lnTo>
                  <a:lnTo>
                    <a:pt x="44464" y="0"/>
                  </a:lnTo>
                  <a:lnTo>
                    <a:pt x="43090" y="11918"/>
                  </a:lnTo>
                  <a:lnTo>
                    <a:pt x="14438" y="11918"/>
                  </a:lnTo>
                  <a:lnTo>
                    <a:pt x="13295" y="23608"/>
                  </a:lnTo>
                  <a:cubicBezTo>
                    <a:pt x="13295" y="23608"/>
                    <a:pt x="16274" y="20170"/>
                    <a:pt x="25442" y="20170"/>
                  </a:cubicBezTo>
                  <a:cubicBezTo>
                    <a:pt x="36676" y="20170"/>
                    <a:pt x="46300" y="27505"/>
                    <a:pt x="46300" y="40569"/>
                  </a:cubicBez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4165602-CE06-8DFD-D794-75AED37BF450}"/>
                </a:ext>
              </a:extLst>
            </p:cNvPr>
            <p:cNvSpPr/>
            <p:nvPr/>
          </p:nvSpPr>
          <p:spPr>
            <a:xfrm>
              <a:off x="12263579" y="1154714"/>
              <a:ext cx="126753" cy="113703"/>
            </a:xfrm>
            <a:custGeom>
              <a:avLst/>
              <a:gdLst>
                <a:gd name="connsiteX0" fmla="*/ 126753 w 126753"/>
                <a:gd name="connsiteY0" fmla="*/ 44924 h 113703"/>
                <a:gd name="connsiteX1" fmla="*/ 53862 w 126753"/>
                <a:gd name="connsiteY1" fmla="*/ 0 h 113703"/>
                <a:gd name="connsiteX2" fmla="*/ 0 w 126753"/>
                <a:gd name="connsiteY2" fmla="*/ 0 h 113703"/>
                <a:gd name="connsiteX3" fmla="*/ 7338 w 126753"/>
                <a:gd name="connsiteY3" fmla="*/ 49508 h 113703"/>
                <a:gd name="connsiteX4" fmla="*/ 60051 w 126753"/>
                <a:gd name="connsiteY4" fmla="*/ 113685 h 113703"/>
                <a:gd name="connsiteX5" fmla="*/ 61200 w 126753"/>
                <a:gd name="connsiteY5" fmla="*/ 112768 h 113703"/>
                <a:gd name="connsiteX6" fmla="*/ 60513 w 126753"/>
                <a:gd name="connsiteY6" fmla="*/ 111852 h 113703"/>
                <a:gd name="connsiteX7" fmla="*/ 33467 w 126753"/>
                <a:gd name="connsiteY7" fmla="*/ 46758 h 113703"/>
                <a:gd name="connsiteX8" fmla="*/ 30026 w 126753"/>
                <a:gd name="connsiteY8" fmla="*/ 24296 h 113703"/>
                <a:gd name="connsiteX9" fmla="*/ 60738 w 126753"/>
                <a:gd name="connsiteY9" fmla="*/ 24296 h 113703"/>
                <a:gd name="connsiteX10" fmla="*/ 124917 w 126753"/>
                <a:gd name="connsiteY10" fmla="*/ 45612 h 113703"/>
                <a:gd name="connsiteX11" fmla="*/ 125835 w 126753"/>
                <a:gd name="connsiteY11" fmla="*/ 46070 h 113703"/>
                <a:gd name="connsiteX12" fmla="*/ 126753 w 126753"/>
                <a:gd name="connsiteY12" fmla="*/ 45153 h 113703"/>
                <a:gd name="connsiteX13" fmla="*/ 126753 w 126753"/>
                <a:gd name="connsiteY13" fmla="*/ 44924 h 113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753" h="113703">
                  <a:moveTo>
                    <a:pt x="126753" y="44924"/>
                  </a:moveTo>
                  <a:cubicBezTo>
                    <a:pt x="119877" y="18566"/>
                    <a:pt x="98557" y="0"/>
                    <a:pt x="53862" y="0"/>
                  </a:cubicBezTo>
                  <a:lnTo>
                    <a:pt x="0" y="0"/>
                  </a:lnTo>
                  <a:lnTo>
                    <a:pt x="7338" y="49508"/>
                  </a:lnTo>
                  <a:cubicBezTo>
                    <a:pt x="12833" y="94203"/>
                    <a:pt x="29795" y="108414"/>
                    <a:pt x="60051" y="113685"/>
                  </a:cubicBezTo>
                  <a:cubicBezTo>
                    <a:pt x="60282" y="113685"/>
                    <a:pt x="61200" y="113914"/>
                    <a:pt x="61200" y="112768"/>
                  </a:cubicBezTo>
                  <a:cubicBezTo>
                    <a:pt x="61200" y="112310"/>
                    <a:pt x="60969" y="112081"/>
                    <a:pt x="60513" y="111852"/>
                  </a:cubicBezTo>
                  <a:cubicBezTo>
                    <a:pt x="40111" y="103371"/>
                    <a:pt x="37819" y="75179"/>
                    <a:pt x="33467" y="46758"/>
                  </a:cubicBezTo>
                  <a:lnTo>
                    <a:pt x="30026" y="24296"/>
                  </a:lnTo>
                  <a:lnTo>
                    <a:pt x="60738" y="24296"/>
                  </a:lnTo>
                  <a:cubicBezTo>
                    <a:pt x="89159" y="24296"/>
                    <a:pt x="110935" y="23837"/>
                    <a:pt x="124917" y="45612"/>
                  </a:cubicBezTo>
                  <a:cubicBezTo>
                    <a:pt x="125148" y="45841"/>
                    <a:pt x="125373" y="46070"/>
                    <a:pt x="125835" y="46070"/>
                  </a:cubicBezTo>
                  <a:cubicBezTo>
                    <a:pt x="126291" y="46070"/>
                    <a:pt x="126753" y="45612"/>
                    <a:pt x="126753" y="45153"/>
                  </a:cubicBezTo>
                  <a:cubicBezTo>
                    <a:pt x="126753" y="44924"/>
                    <a:pt x="126753" y="44924"/>
                    <a:pt x="126753" y="44924"/>
                  </a:cubicBezTo>
                  <a:close/>
                </a:path>
              </a:pathLst>
            </a:custGeom>
            <a:solidFill>
              <a:srgbClr val="5FAF2D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28" name="Title 1">
            <a:extLst>
              <a:ext uri="{FF2B5EF4-FFF2-40B4-BE49-F238E27FC236}">
                <a16:creationId xmlns:a16="http://schemas.microsoft.com/office/drawing/2014/main" id="{50BC9991-70B1-8C64-85C4-2CA7590157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1456" y="846000"/>
            <a:ext cx="11113200" cy="1200329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r>
              <a:rPr lang="en-US" dirty="0"/>
              <a:t>Click to edit</a:t>
            </a:r>
            <a:br>
              <a:rPr lang="ru-RU" dirty="0"/>
            </a:br>
            <a:r>
              <a:rPr lang="en-US" dirty="0"/>
              <a:t>Master title style</a:t>
            </a:r>
            <a:endParaRPr lang="ru-RU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655C4545-C2EC-7A3A-B207-71F6832F8C24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587375" y="2397478"/>
            <a:ext cx="5026025" cy="461665"/>
          </a:xfrm>
          <a:noFill/>
        </p:spPr>
        <p:txBody>
          <a:bodyPr vert="horz" wrap="square" lIns="0" tIns="45720" rIns="91440" bIns="45720" rtlCol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lang="en-US" sz="2400">
                <a:solidFill>
                  <a:schemeClr val="accent1"/>
                </a:solidFill>
                <a:latin typeface="+mj-lt"/>
              </a:defRPr>
            </a:lvl1pPr>
          </a:lstStyle>
          <a:p>
            <a:pPr marL="114300" lvl="0" indent="-342900">
              <a:spcBef>
                <a:spcPct val="0"/>
              </a:spcBef>
            </a:pPr>
            <a:endParaRPr lang="en-US" dirty="0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3BA0EDA0-A3ED-9B0C-52D3-97AEE0324B96}"/>
              </a:ext>
            </a:extLst>
          </p:cNvPr>
          <p:cNvSpPr>
            <a:spLocks noGrp="1"/>
          </p:cNvSpPr>
          <p:nvPr>
            <p:ph type="body" sz="half" idx="30"/>
          </p:nvPr>
        </p:nvSpPr>
        <p:spPr>
          <a:xfrm>
            <a:off x="587375" y="2894866"/>
            <a:ext cx="5026025" cy="338554"/>
          </a:xfrm>
        </p:spPr>
        <p:txBody>
          <a:bodyPr vert="horz" wrap="square" lIns="0" tIns="45720" rIns="91440" bIns="4572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lang="en-US" sz="1600" dirty="0"/>
            </a:lvl1pPr>
          </a:lstStyle>
          <a:p>
            <a:pPr lvl="0"/>
            <a:endParaRPr lang="en-US" dirty="0"/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6C00AF5F-F607-C3EB-A480-22DB1471ECC7}"/>
              </a:ext>
            </a:extLst>
          </p:cNvPr>
          <p:cNvSpPr>
            <a:spLocks noGrp="1"/>
          </p:cNvSpPr>
          <p:nvPr>
            <p:ph type="body" sz="half" idx="31"/>
          </p:nvPr>
        </p:nvSpPr>
        <p:spPr>
          <a:xfrm>
            <a:off x="579449" y="4177889"/>
            <a:ext cx="1249200" cy="584775"/>
          </a:xfrm>
          <a:noFill/>
        </p:spPr>
        <p:txBody>
          <a:bodyPr vert="horz" wrap="square" lIns="0" tIns="45720" rIns="91440" bIns="45720" rtlCol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lang="en-US" sz="3200">
                <a:solidFill>
                  <a:srgbClr val="0088FE"/>
                </a:solidFill>
                <a:latin typeface="+mj-lt"/>
              </a:defRPr>
            </a:lvl1pPr>
          </a:lstStyle>
          <a:p>
            <a:pPr marL="114300" lvl="0" indent="-342900">
              <a:spcBef>
                <a:spcPct val="0"/>
              </a:spcBef>
            </a:pPr>
            <a:endParaRPr lang="en-US" dirty="0"/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4F33FF91-2EA5-8D17-C47E-0A6BC145B64C}"/>
              </a:ext>
            </a:extLst>
          </p:cNvPr>
          <p:cNvSpPr>
            <a:spLocks noGrp="1"/>
          </p:cNvSpPr>
          <p:nvPr>
            <p:ph type="body" sz="half" idx="32"/>
          </p:nvPr>
        </p:nvSpPr>
        <p:spPr>
          <a:xfrm>
            <a:off x="605765" y="4667156"/>
            <a:ext cx="1360196" cy="338554"/>
          </a:xfrm>
        </p:spPr>
        <p:txBody>
          <a:bodyPr vert="horz" wrap="square" lIns="0" tIns="45720" rIns="91440" bIns="4572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lang="en-US" sz="1600" dirty="0"/>
            </a:lvl1pPr>
          </a:lstStyle>
          <a:p>
            <a:pPr lvl="0"/>
            <a:endParaRPr lang="en-US" dirty="0"/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9E805C92-F94D-E7BD-8B0F-8003AD09EE16}"/>
              </a:ext>
            </a:extLst>
          </p:cNvPr>
          <p:cNvSpPr>
            <a:spLocks noGrp="1"/>
          </p:cNvSpPr>
          <p:nvPr>
            <p:ph type="body" sz="half" idx="33"/>
          </p:nvPr>
        </p:nvSpPr>
        <p:spPr>
          <a:xfrm>
            <a:off x="2234918" y="4177889"/>
            <a:ext cx="1249200" cy="584775"/>
          </a:xfrm>
          <a:noFill/>
        </p:spPr>
        <p:txBody>
          <a:bodyPr vert="horz" wrap="square" lIns="0" tIns="45720" rIns="91440" bIns="45720" rtlCol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lang="en-US" sz="3200">
                <a:solidFill>
                  <a:srgbClr val="0088FE"/>
                </a:solidFill>
                <a:latin typeface="+mj-lt"/>
              </a:defRPr>
            </a:lvl1pPr>
          </a:lstStyle>
          <a:p>
            <a:pPr marL="114300" lvl="0" indent="-342900">
              <a:spcBef>
                <a:spcPct val="0"/>
              </a:spcBef>
            </a:pPr>
            <a:endParaRPr lang="en-US" dirty="0"/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534046CA-8A27-237F-6478-3DD27FC01CD6}"/>
              </a:ext>
            </a:extLst>
          </p:cNvPr>
          <p:cNvSpPr>
            <a:spLocks noGrp="1"/>
          </p:cNvSpPr>
          <p:nvPr>
            <p:ph type="body" sz="half" idx="34"/>
          </p:nvPr>
        </p:nvSpPr>
        <p:spPr>
          <a:xfrm>
            <a:off x="2261234" y="4667156"/>
            <a:ext cx="1360196" cy="338554"/>
          </a:xfrm>
        </p:spPr>
        <p:txBody>
          <a:bodyPr vert="horz" wrap="square" lIns="0" tIns="45720" rIns="91440" bIns="4572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lang="en-US" sz="1600" dirty="0"/>
            </a:lvl1pPr>
          </a:lstStyle>
          <a:p>
            <a:pPr lvl="0"/>
            <a:endParaRPr lang="en-US" dirty="0"/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BC6ACE31-FB8F-6402-28D9-6F1CFC8841A6}"/>
              </a:ext>
            </a:extLst>
          </p:cNvPr>
          <p:cNvSpPr>
            <a:spLocks noGrp="1"/>
          </p:cNvSpPr>
          <p:nvPr>
            <p:ph type="body" sz="half" idx="35"/>
          </p:nvPr>
        </p:nvSpPr>
        <p:spPr>
          <a:xfrm>
            <a:off x="495914" y="5999739"/>
            <a:ext cx="3338875" cy="276999"/>
          </a:xfrm>
          <a:noFill/>
        </p:spPr>
        <p:txBody>
          <a:bodyPr wrap="square">
            <a:spAutoFit/>
          </a:bodyPr>
          <a:lstStyle>
            <a:lvl1pPr marL="0" indent="0">
              <a:buNone/>
              <a:defRPr lang="en-US" sz="1200" u="sng" dirty="0">
                <a:solidFill>
                  <a:srgbClr val="0088FE"/>
                </a:solidFill>
              </a:defRPr>
            </a:lvl1pPr>
          </a:lstStyle>
          <a:p>
            <a:pPr marL="0" lvl="0">
              <a:spcAft>
                <a:spcPts val="1600"/>
              </a:spcAft>
              <a:buClr>
                <a:srgbClr val="0088FE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297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Описание про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3BA0EDA0-A3ED-9B0C-52D3-97AEE0324B96}"/>
              </a:ext>
            </a:extLst>
          </p:cNvPr>
          <p:cNvSpPr>
            <a:spLocks noGrp="1"/>
          </p:cNvSpPr>
          <p:nvPr>
            <p:ph type="body" sz="half" idx="30"/>
          </p:nvPr>
        </p:nvSpPr>
        <p:spPr>
          <a:xfrm>
            <a:off x="575042" y="2722993"/>
            <a:ext cx="5026025" cy="276999"/>
          </a:xfrm>
        </p:spPr>
        <p:txBody>
          <a:bodyPr vert="horz" wrap="square" lIns="0" tIns="45720" rIns="91440" bIns="4572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lang="en-US" sz="1200" dirty="0"/>
            </a:lvl1pPr>
          </a:lstStyle>
          <a:p>
            <a:pPr lvl="0"/>
            <a:endParaRPr lang="en-US" dirty="0"/>
          </a:p>
        </p:txBody>
      </p:sp>
      <p:sp>
        <p:nvSpPr>
          <p:cNvPr id="21" name="Picture Placeholder 21">
            <a:extLst>
              <a:ext uri="{FF2B5EF4-FFF2-40B4-BE49-F238E27FC236}">
                <a16:creationId xmlns:a16="http://schemas.microsoft.com/office/drawing/2014/main" id="{B1691D6C-962D-9DC9-9DF5-F6BF7055E5C2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096000" y="2492374"/>
            <a:ext cx="5508625" cy="3781425"/>
          </a:xfrm>
          <a:prstGeom prst="roundRect">
            <a:avLst>
              <a:gd name="adj" fmla="val 6858"/>
            </a:avLst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400"/>
            </a:lvl1pPr>
          </a:lstStyle>
          <a:p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5BB9DB-0310-9B11-A669-905BBC9AB6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3903" y="6356350"/>
            <a:ext cx="2743200" cy="365125"/>
          </a:xfrm>
        </p:spPr>
        <p:txBody>
          <a:bodyPr vert="horz" lIns="91440" tIns="45720" rIns="91440" bIns="45720" rtlCol="0" anchor="ctr"/>
          <a:lstStyle>
            <a:lvl1pPr>
              <a:defRPr lang="ru-RU" smtClean="0"/>
            </a:lvl1pPr>
          </a:lstStyle>
          <a:p>
            <a:fld id="{89633FC2-6416-484F-B445-9CAE3A212806}" type="datetime1">
              <a:rPr lang="ru-RU" smtClean="0"/>
              <a:pPr/>
              <a:t>21.03.2024</a:t>
            </a:fld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47887B-E3DC-429C-9FC9-F367D61AD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79411" y="6356350"/>
            <a:ext cx="2743200" cy="365125"/>
          </a:xfrm>
        </p:spPr>
        <p:txBody>
          <a:bodyPr/>
          <a:lstStyle/>
          <a:p>
            <a:fld id="{1D41C7BD-C484-49EB-A7F4-79A7D48E10F6}" type="slidenum">
              <a:rPr lang="ru-RU" smtClean="0"/>
              <a:t>‹#›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DE0D1B-33BE-EDD7-B4EF-DF0C010AC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1456" y="414033"/>
            <a:ext cx="3463123" cy="230400"/>
          </a:xfrm>
        </p:spPr>
        <p:txBody>
          <a:bodyPr/>
          <a:lstStyle>
            <a:lvl1pPr algn="l">
              <a:defRPr sz="1000" spc="5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DEC3C7D-BAC5-B461-3FFA-C96CD7503E9F}"/>
              </a:ext>
            </a:extLst>
          </p:cNvPr>
          <p:cNvGrpSpPr/>
          <p:nvPr userDrawn="1"/>
        </p:nvGrpSpPr>
        <p:grpSpPr>
          <a:xfrm>
            <a:off x="10722827" y="456942"/>
            <a:ext cx="883637" cy="144583"/>
            <a:chOff x="10354404" y="1153536"/>
            <a:chExt cx="2080616" cy="340437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15D12EE-F542-E84C-FA6D-7B3D38D5B823}"/>
                </a:ext>
              </a:extLst>
            </p:cNvPr>
            <p:cNvSpPr/>
            <p:nvPr/>
          </p:nvSpPr>
          <p:spPr>
            <a:xfrm>
              <a:off x="10477754" y="1153536"/>
              <a:ext cx="299331" cy="115932"/>
            </a:xfrm>
            <a:custGeom>
              <a:avLst/>
              <a:gdLst>
                <a:gd name="connsiteX0" fmla="*/ 299331 w 299331"/>
                <a:gd name="connsiteY0" fmla="*/ 0 h 115932"/>
                <a:gd name="connsiteX1" fmla="*/ 0 w 299331"/>
                <a:gd name="connsiteY1" fmla="*/ 0 h 115932"/>
                <a:gd name="connsiteX2" fmla="*/ 0 w 299331"/>
                <a:gd name="connsiteY2" fmla="*/ 115933 h 115932"/>
                <a:gd name="connsiteX3" fmla="*/ 299331 w 299331"/>
                <a:gd name="connsiteY3" fmla="*/ 115933 h 115932"/>
                <a:gd name="connsiteX4" fmla="*/ 299331 w 299331"/>
                <a:gd name="connsiteY4" fmla="*/ 0 h 115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9331" h="115932">
                  <a:moveTo>
                    <a:pt x="299331" y="0"/>
                  </a:moveTo>
                  <a:lnTo>
                    <a:pt x="0" y="0"/>
                  </a:lnTo>
                  <a:lnTo>
                    <a:pt x="0" y="115933"/>
                  </a:lnTo>
                  <a:lnTo>
                    <a:pt x="299331" y="115933"/>
                  </a:lnTo>
                  <a:lnTo>
                    <a:pt x="299331" y="0"/>
                  </a:lnTo>
                  <a:close/>
                </a:path>
              </a:pathLst>
            </a:custGeom>
            <a:gradFill>
              <a:gsLst>
                <a:gs pos="0">
                  <a:srgbClr val="00F0FF"/>
                </a:gs>
                <a:gs pos="50000">
                  <a:srgbClr val="00BAFF"/>
                </a:gs>
                <a:gs pos="100000">
                  <a:srgbClr val="0184FF"/>
                </a:gs>
              </a:gsLst>
              <a:lin ang="1028483" scaled="1"/>
            </a:gra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5238159-05D4-B227-411C-213F41108E00}"/>
                </a:ext>
              </a:extLst>
            </p:cNvPr>
            <p:cNvSpPr/>
            <p:nvPr/>
          </p:nvSpPr>
          <p:spPr>
            <a:xfrm>
              <a:off x="10354404" y="1153536"/>
              <a:ext cx="123367" cy="336507"/>
            </a:xfrm>
            <a:custGeom>
              <a:avLst/>
              <a:gdLst>
                <a:gd name="connsiteX0" fmla="*/ 0 w 123367"/>
                <a:gd name="connsiteY0" fmla="*/ 336508 h 336507"/>
                <a:gd name="connsiteX1" fmla="*/ 0 w 123367"/>
                <a:gd name="connsiteY1" fmla="*/ 116208 h 336507"/>
                <a:gd name="connsiteX2" fmla="*/ 123368 w 123367"/>
                <a:gd name="connsiteY2" fmla="*/ 0 h 336507"/>
                <a:gd name="connsiteX3" fmla="*/ 123368 w 123367"/>
                <a:gd name="connsiteY3" fmla="*/ 336508 h 336507"/>
                <a:gd name="connsiteX4" fmla="*/ 0 w 123367"/>
                <a:gd name="connsiteY4" fmla="*/ 336508 h 336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367" h="336507">
                  <a:moveTo>
                    <a:pt x="0" y="336508"/>
                  </a:moveTo>
                  <a:lnTo>
                    <a:pt x="0" y="116208"/>
                  </a:lnTo>
                  <a:lnTo>
                    <a:pt x="123368" y="0"/>
                  </a:lnTo>
                  <a:lnTo>
                    <a:pt x="123368" y="336508"/>
                  </a:lnTo>
                  <a:lnTo>
                    <a:pt x="0" y="336508"/>
                  </a:lnTo>
                  <a:close/>
                </a:path>
              </a:pathLst>
            </a:custGeom>
            <a:gradFill>
              <a:gsLst>
                <a:gs pos="0">
                  <a:srgbClr val="0184FF"/>
                </a:gs>
                <a:gs pos="50000">
                  <a:srgbClr val="1897F9"/>
                </a:gs>
                <a:gs pos="100000">
                  <a:srgbClr val="2FAAF4"/>
                </a:gs>
              </a:gsLst>
              <a:lin ang="16200000" scaled="1"/>
            </a:gra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1ACB654-2DF1-B6CA-F450-E44BDD09C0B1}"/>
                </a:ext>
              </a:extLst>
            </p:cNvPr>
            <p:cNvSpPr/>
            <p:nvPr/>
          </p:nvSpPr>
          <p:spPr>
            <a:xfrm>
              <a:off x="10777132" y="1153536"/>
              <a:ext cx="123644" cy="336507"/>
            </a:xfrm>
            <a:custGeom>
              <a:avLst/>
              <a:gdLst>
                <a:gd name="connsiteX0" fmla="*/ 123644 w 123644"/>
                <a:gd name="connsiteY0" fmla="*/ 336508 h 336507"/>
                <a:gd name="connsiteX1" fmla="*/ 123644 w 123644"/>
                <a:gd name="connsiteY1" fmla="*/ 116208 h 336507"/>
                <a:gd name="connsiteX2" fmla="*/ 0 w 123644"/>
                <a:gd name="connsiteY2" fmla="*/ 0 h 336507"/>
                <a:gd name="connsiteX3" fmla="*/ 0 w 123644"/>
                <a:gd name="connsiteY3" fmla="*/ 336508 h 336507"/>
                <a:gd name="connsiteX4" fmla="*/ 123644 w 123644"/>
                <a:gd name="connsiteY4" fmla="*/ 336508 h 336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644" h="336507">
                  <a:moveTo>
                    <a:pt x="123644" y="336508"/>
                  </a:moveTo>
                  <a:lnTo>
                    <a:pt x="123644" y="116208"/>
                  </a:lnTo>
                  <a:lnTo>
                    <a:pt x="0" y="0"/>
                  </a:lnTo>
                  <a:lnTo>
                    <a:pt x="0" y="336508"/>
                  </a:lnTo>
                  <a:lnTo>
                    <a:pt x="123644" y="336508"/>
                  </a:lnTo>
                  <a:close/>
                </a:path>
              </a:pathLst>
            </a:custGeom>
            <a:gradFill>
              <a:gsLst>
                <a:gs pos="17000">
                  <a:srgbClr val="0184FF"/>
                </a:gs>
                <a:gs pos="91000">
                  <a:srgbClr val="04BBE4"/>
                </a:gs>
              </a:gsLst>
              <a:lin ang="16200000" scaled="1"/>
            </a:gra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45E08CD-420F-8387-5272-395150BE4D49}"/>
                </a:ext>
              </a:extLst>
            </p:cNvPr>
            <p:cNvSpPr/>
            <p:nvPr/>
          </p:nvSpPr>
          <p:spPr>
            <a:xfrm>
              <a:off x="11030427" y="1268756"/>
              <a:ext cx="214225" cy="219438"/>
            </a:xfrm>
            <a:custGeom>
              <a:avLst/>
              <a:gdLst>
                <a:gd name="connsiteX0" fmla="*/ 0 w 214225"/>
                <a:gd name="connsiteY0" fmla="*/ 0 h 219438"/>
                <a:gd name="connsiteX1" fmla="*/ 214226 w 214225"/>
                <a:gd name="connsiteY1" fmla="*/ 0 h 219438"/>
                <a:gd name="connsiteX2" fmla="*/ 214226 w 214225"/>
                <a:gd name="connsiteY2" fmla="*/ 219438 h 219438"/>
                <a:gd name="connsiteX3" fmla="*/ 152788 w 214225"/>
                <a:gd name="connsiteY3" fmla="*/ 219438 h 219438"/>
                <a:gd name="connsiteX4" fmla="*/ 152788 w 214225"/>
                <a:gd name="connsiteY4" fmla="*/ 57328 h 219438"/>
                <a:gd name="connsiteX5" fmla="*/ 61718 w 214225"/>
                <a:gd name="connsiteY5" fmla="*/ 57328 h 219438"/>
                <a:gd name="connsiteX6" fmla="*/ 61718 w 214225"/>
                <a:gd name="connsiteY6" fmla="*/ 219438 h 219438"/>
                <a:gd name="connsiteX7" fmla="*/ 275 w 214225"/>
                <a:gd name="connsiteY7" fmla="*/ 219438 h 219438"/>
                <a:gd name="connsiteX8" fmla="*/ 275 w 214225"/>
                <a:gd name="connsiteY8" fmla="*/ 0 h 219438"/>
                <a:gd name="connsiteX9" fmla="*/ 0 w 214225"/>
                <a:gd name="connsiteY9" fmla="*/ 0 h 21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225" h="219438">
                  <a:moveTo>
                    <a:pt x="0" y="0"/>
                  </a:moveTo>
                  <a:lnTo>
                    <a:pt x="214226" y="0"/>
                  </a:lnTo>
                  <a:lnTo>
                    <a:pt x="214226" y="219438"/>
                  </a:lnTo>
                  <a:lnTo>
                    <a:pt x="152788" y="219438"/>
                  </a:lnTo>
                  <a:lnTo>
                    <a:pt x="152788" y="57328"/>
                  </a:lnTo>
                  <a:lnTo>
                    <a:pt x="61718" y="57328"/>
                  </a:lnTo>
                  <a:lnTo>
                    <a:pt x="61718" y="219438"/>
                  </a:lnTo>
                  <a:lnTo>
                    <a:pt x="275" y="219438"/>
                  </a:lnTo>
                  <a:lnTo>
                    <a:pt x="2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CCC0EC3-1198-4801-4CE8-959AD0A959D5}"/>
                </a:ext>
              </a:extLst>
            </p:cNvPr>
            <p:cNvSpPr/>
            <p:nvPr/>
          </p:nvSpPr>
          <p:spPr>
            <a:xfrm>
              <a:off x="11276714" y="1262999"/>
              <a:ext cx="239461" cy="230974"/>
            </a:xfrm>
            <a:custGeom>
              <a:avLst/>
              <a:gdLst>
                <a:gd name="connsiteX0" fmla="*/ 178018 w 239461"/>
                <a:gd name="connsiteY0" fmla="*/ 5760 h 230974"/>
                <a:gd name="connsiteX1" fmla="*/ 239461 w 239461"/>
                <a:gd name="connsiteY1" fmla="*/ 5760 h 230974"/>
                <a:gd name="connsiteX2" fmla="*/ 239461 w 239461"/>
                <a:gd name="connsiteY2" fmla="*/ 225199 h 230974"/>
                <a:gd name="connsiteX3" fmla="*/ 178018 w 239461"/>
                <a:gd name="connsiteY3" fmla="*/ 225199 h 230974"/>
                <a:gd name="connsiteX4" fmla="*/ 178018 w 239461"/>
                <a:gd name="connsiteY4" fmla="*/ 193654 h 230974"/>
                <a:gd name="connsiteX5" fmla="*/ 146475 w 239461"/>
                <a:gd name="connsiteY5" fmla="*/ 221359 h 230974"/>
                <a:gd name="connsiteX6" fmla="*/ 105602 w 239461"/>
                <a:gd name="connsiteY6" fmla="*/ 230959 h 230974"/>
                <a:gd name="connsiteX7" fmla="*/ 0 w 239461"/>
                <a:gd name="connsiteY7" fmla="*/ 116028 h 230974"/>
                <a:gd name="connsiteX8" fmla="*/ 106975 w 239461"/>
                <a:gd name="connsiteY8" fmla="*/ 0 h 230974"/>
                <a:gd name="connsiteX9" fmla="*/ 178018 w 239461"/>
                <a:gd name="connsiteY9" fmla="*/ 34836 h 230974"/>
                <a:gd name="connsiteX10" fmla="*/ 178018 w 239461"/>
                <a:gd name="connsiteY10" fmla="*/ 5760 h 230974"/>
                <a:gd name="connsiteX11" fmla="*/ 176100 w 239461"/>
                <a:gd name="connsiteY11" fmla="*/ 115754 h 230974"/>
                <a:gd name="connsiteX12" fmla="*/ 171985 w 239461"/>
                <a:gd name="connsiteY12" fmla="*/ 93536 h 230974"/>
                <a:gd name="connsiteX13" fmla="*/ 159639 w 239461"/>
                <a:gd name="connsiteY13" fmla="*/ 74609 h 230974"/>
                <a:gd name="connsiteX14" fmla="*/ 140985 w 239461"/>
                <a:gd name="connsiteY14" fmla="*/ 61991 h 230974"/>
                <a:gd name="connsiteX15" fmla="*/ 119047 w 239461"/>
                <a:gd name="connsiteY15" fmla="*/ 57328 h 230974"/>
                <a:gd name="connsiteX16" fmla="*/ 79273 w 239461"/>
                <a:gd name="connsiteY16" fmla="*/ 75158 h 230974"/>
                <a:gd name="connsiteX17" fmla="*/ 63086 w 239461"/>
                <a:gd name="connsiteY17" fmla="*/ 115754 h 230974"/>
                <a:gd name="connsiteX18" fmla="*/ 79548 w 239461"/>
                <a:gd name="connsiteY18" fmla="*/ 156076 h 230974"/>
                <a:gd name="connsiteX19" fmla="*/ 119590 w 239461"/>
                <a:gd name="connsiteY19" fmla="*/ 173631 h 230974"/>
                <a:gd name="connsiteX20" fmla="*/ 159914 w 239461"/>
                <a:gd name="connsiteY20" fmla="*/ 156350 h 230974"/>
                <a:gd name="connsiteX21" fmla="*/ 176100 w 239461"/>
                <a:gd name="connsiteY21" fmla="*/ 115754 h 230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39461" h="230974">
                  <a:moveTo>
                    <a:pt x="178018" y="5760"/>
                  </a:moveTo>
                  <a:lnTo>
                    <a:pt x="239461" y="5760"/>
                  </a:lnTo>
                  <a:lnTo>
                    <a:pt x="239461" y="225199"/>
                  </a:lnTo>
                  <a:lnTo>
                    <a:pt x="178018" y="225199"/>
                  </a:lnTo>
                  <a:lnTo>
                    <a:pt x="178018" y="193654"/>
                  </a:lnTo>
                  <a:cubicBezTo>
                    <a:pt x="169787" y="205175"/>
                    <a:pt x="159089" y="214775"/>
                    <a:pt x="146475" y="221359"/>
                  </a:cubicBezTo>
                  <a:cubicBezTo>
                    <a:pt x="133854" y="227941"/>
                    <a:pt x="119865" y="231233"/>
                    <a:pt x="105602" y="230959"/>
                  </a:cubicBezTo>
                  <a:cubicBezTo>
                    <a:pt x="44982" y="230959"/>
                    <a:pt x="0" y="184054"/>
                    <a:pt x="0" y="116028"/>
                  </a:cubicBezTo>
                  <a:cubicBezTo>
                    <a:pt x="0" y="48276"/>
                    <a:pt x="44158" y="0"/>
                    <a:pt x="106975" y="0"/>
                  </a:cubicBezTo>
                  <a:cubicBezTo>
                    <a:pt x="135227" y="0"/>
                    <a:pt x="163479" y="12344"/>
                    <a:pt x="178018" y="34836"/>
                  </a:cubicBezTo>
                  <a:lnTo>
                    <a:pt x="178018" y="5760"/>
                  </a:lnTo>
                  <a:close/>
                  <a:moveTo>
                    <a:pt x="176100" y="115754"/>
                  </a:moveTo>
                  <a:cubicBezTo>
                    <a:pt x="176100" y="108073"/>
                    <a:pt x="174727" y="100668"/>
                    <a:pt x="171985" y="93536"/>
                  </a:cubicBezTo>
                  <a:cubicBezTo>
                    <a:pt x="169243" y="86404"/>
                    <a:pt x="164853" y="80095"/>
                    <a:pt x="159639" y="74609"/>
                  </a:cubicBezTo>
                  <a:cubicBezTo>
                    <a:pt x="154431" y="69123"/>
                    <a:pt x="148117" y="65009"/>
                    <a:pt x="140985" y="61991"/>
                  </a:cubicBezTo>
                  <a:cubicBezTo>
                    <a:pt x="134128" y="58974"/>
                    <a:pt x="126447" y="57603"/>
                    <a:pt x="119047" y="57328"/>
                  </a:cubicBezTo>
                  <a:cubicBezTo>
                    <a:pt x="103959" y="57877"/>
                    <a:pt x="89696" y="64186"/>
                    <a:pt x="79273" y="75158"/>
                  </a:cubicBezTo>
                  <a:cubicBezTo>
                    <a:pt x="68850" y="86130"/>
                    <a:pt x="63086" y="100668"/>
                    <a:pt x="63086" y="115754"/>
                  </a:cubicBezTo>
                  <a:cubicBezTo>
                    <a:pt x="63086" y="130840"/>
                    <a:pt x="69119" y="145378"/>
                    <a:pt x="79548" y="156076"/>
                  </a:cubicBezTo>
                  <a:cubicBezTo>
                    <a:pt x="89970" y="166773"/>
                    <a:pt x="104509" y="173082"/>
                    <a:pt x="119590" y="173631"/>
                  </a:cubicBezTo>
                  <a:cubicBezTo>
                    <a:pt x="134678" y="173357"/>
                    <a:pt x="149216" y="167047"/>
                    <a:pt x="159914" y="156350"/>
                  </a:cubicBezTo>
                  <a:cubicBezTo>
                    <a:pt x="170062" y="145378"/>
                    <a:pt x="176100" y="130840"/>
                    <a:pt x="176100" y="115754"/>
                  </a:cubicBez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CA9B4A4-2B45-0FBC-1622-07F680A52DDB}"/>
                </a:ext>
              </a:extLst>
            </p:cNvPr>
            <p:cNvSpPr/>
            <p:nvPr/>
          </p:nvSpPr>
          <p:spPr>
            <a:xfrm>
              <a:off x="11558734" y="1268756"/>
              <a:ext cx="217241" cy="219438"/>
            </a:xfrm>
            <a:custGeom>
              <a:avLst/>
              <a:gdLst>
                <a:gd name="connsiteX0" fmla="*/ 142084 w 217241"/>
                <a:gd name="connsiteY0" fmla="*/ 219438 h 219438"/>
                <a:gd name="connsiteX1" fmla="*/ 93262 w 217241"/>
                <a:gd name="connsiteY1" fmla="*/ 139618 h 219438"/>
                <a:gd name="connsiteX2" fmla="*/ 59520 w 217241"/>
                <a:gd name="connsiteY2" fmla="*/ 139618 h 219438"/>
                <a:gd name="connsiteX3" fmla="*/ 59520 w 217241"/>
                <a:gd name="connsiteY3" fmla="*/ 219438 h 219438"/>
                <a:gd name="connsiteX4" fmla="*/ 0 w 217241"/>
                <a:gd name="connsiteY4" fmla="*/ 219438 h 219438"/>
                <a:gd name="connsiteX5" fmla="*/ 0 w 217241"/>
                <a:gd name="connsiteY5" fmla="*/ 0 h 219438"/>
                <a:gd name="connsiteX6" fmla="*/ 59520 w 217241"/>
                <a:gd name="connsiteY6" fmla="*/ 0 h 219438"/>
                <a:gd name="connsiteX7" fmla="*/ 59520 w 217241"/>
                <a:gd name="connsiteY7" fmla="*/ 87227 h 219438"/>
                <a:gd name="connsiteX8" fmla="*/ 91338 w 217241"/>
                <a:gd name="connsiteY8" fmla="*/ 87227 h 219438"/>
                <a:gd name="connsiteX9" fmla="*/ 141535 w 217241"/>
                <a:gd name="connsiteY9" fmla="*/ 274 h 219438"/>
                <a:gd name="connsiteX10" fmla="*/ 209286 w 217241"/>
                <a:gd name="connsiteY10" fmla="*/ 274 h 219438"/>
                <a:gd name="connsiteX11" fmla="*/ 144008 w 217241"/>
                <a:gd name="connsiteY11" fmla="*/ 108622 h 219438"/>
                <a:gd name="connsiteX12" fmla="*/ 217242 w 217241"/>
                <a:gd name="connsiteY12" fmla="*/ 219438 h 219438"/>
                <a:gd name="connsiteX13" fmla="*/ 142084 w 217241"/>
                <a:gd name="connsiteY13" fmla="*/ 219438 h 21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7241" h="219438">
                  <a:moveTo>
                    <a:pt x="142084" y="219438"/>
                  </a:moveTo>
                  <a:lnTo>
                    <a:pt x="93262" y="139618"/>
                  </a:lnTo>
                  <a:lnTo>
                    <a:pt x="59520" y="139618"/>
                  </a:lnTo>
                  <a:lnTo>
                    <a:pt x="59520" y="219438"/>
                  </a:lnTo>
                  <a:lnTo>
                    <a:pt x="0" y="219438"/>
                  </a:lnTo>
                  <a:lnTo>
                    <a:pt x="0" y="0"/>
                  </a:lnTo>
                  <a:lnTo>
                    <a:pt x="59520" y="0"/>
                  </a:lnTo>
                  <a:lnTo>
                    <a:pt x="59520" y="87227"/>
                  </a:lnTo>
                  <a:lnTo>
                    <a:pt x="91338" y="87227"/>
                  </a:lnTo>
                  <a:lnTo>
                    <a:pt x="141535" y="274"/>
                  </a:lnTo>
                  <a:lnTo>
                    <a:pt x="209286" y="274"/>
                  </a:lnTo>
                  <a:lnTo>
                    <a:pt x="144008" y="108622"/>
                  </a:lnTo>
                  <a:lnTo>
                    <a:pt x="217242" y="219438"/>
                  </a:lnTo>
                  <a:lnTo>
                    <a:pt x="142084" y="219438"/>
                  </a:ln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1A4E2DC-66F9-03C0-0DCC-92EBB2A3A015}"/>
                </a:ext>
              </a:extLst>
            </p:cNvPr>
            <p:cNvSpPr/>
            <p:nvPr/>
          </p:nvSpPr>
          <p:spPr>
            <a:xfrm>
              <a:off x="11771598" y="1263548"/>
              <a:ext cx="230753" cy="230410"/>
            </a:xfrm>
            <a:custGeom>
              <a:avLst/>
              <a:gdLst>
                <a:gd name="connsiteX0" fmla="*/ 229588 w 230753"/>
                <a:gd name="connsiteY0" fmla="*/ 134955 h 230410"/>
                <a:gd name="connsiteX1" fmla="*/ 64735 w 230753"/>
                <a:gd name="connsiteY1" fmla="*/ 134955 h 230410"/>
                <a:gd name="connsiteX2" fmla="*/ 120964 w 230753"/>
                <a:gd name="connsiteY2" fmla="*/ 175825 h 230410"/>
                <a:gd name="connsiteX3" fmla="*/ 152507 w 230753"/>
                <a:gd name="connsiteY3" fmla="*/ 168968 h 230410"/>
                <a:gd name="connsiteX4" fmla="*/ 178567 w 230753"/>
                <a:gd name="connsiteY4" fmla="*/ 150041 h 230410"/>
                <a:gd name="connsiteX5" fmla="*/ 214226 w 230753"/>
                <a:gd name="connsiteY5" fmla="*/ 186248 h 230410"/>
                <a:gd name="connsiteX6" fmla="*/ 117123 w 230753"/>
                <a:gd name="connsiteY6" fmla="*/ 230410 h 230410"/>
                <a:gd name="connsiteX7" fmla="*/ 0 w 230753"/>
                <a:gd name="connsiteY7" fmla="*/ 115479 h 230410"/>
                <a:gd name="connsiteX8" fmla="*/ 116574 w 230753"/>
                <a:gd name="connsiteY8" fmla="*/ 0 h 230410"/>
                <a:gd name="connsiteX9" fmla="*/ 230681 w 230753"/>
                <a:gd name="connsiteY9" fmla="*/ 111913 h 230410"/>
                <a:gd name="connsiteX10" fmla="*/ 229588 w 230753"/>
                <a:gd name="connsiteY10" fmla="*/ 134955 h 230410"/>
                <a:gd name="connsiteX11" fmla="*/ 168969 w 230753"/>
                <a:gd name="connsiteY11" fmla="*/ 94907 h 230410"/>
                <a:gd name="connsiteX12" fmla="*/ 118223 w 230753"/>
                <a:gd name="connsiteY12" fmla="*/ 52665 h 230410"/>
                <a:gd name="connsiteX13" fmla="*/ 64735 w 230753"/>
                <a:gd name="connsiteY13" fmla="*/ 94907 h 230410"/>
                <a:gd name="connsiteX14" fmla="*/ 168969 w 230753"/>
                <a:gd name="connsiteY14" fmla="*/ 94907 h 230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0753" h="230410">
                  <a:moveTo>
                    <a:pt x="229588" y="134955"/>
                  </a:moveTo>
                  <a:lnTo>
                    <a:pt x="64735" y="134955"/>
                  </a:lnTo>
                  <a:cubicBezTo>
                    <a:pt x="71317" y="160739"/>
                    <a:pt x="92163" y="175825"/>
                    <a:pt x="120964" y="175825"/>
                  </a:cubicBezTo>
                  <a:cubicBezTo>
                    <a:pt x="131936" y="175825"/>
                    <a:pt x="142634" y="173356"/>
                    <a:pt x="152507" y="168968"/>
                  </a:cubicBezTo>
                  <a:cubicBezTo>
                    <a:pt x="162387" y="164579"/>
                    <a:pt x="171435" y="157996"/>
                    <a:pt x="178567" y="150041"/>
                  </a:cubicBezTo>
                  <a:lnTo>
                    <a:pt x="214226" y="186248"/>
                  </a:lnTo>
                  <a:cubicBezTo>
                    <a:pt x="193655" y="213952"/>
                    <a:pt x="155523" y="230410"/>
                    <a:pt x="117123" y="230410"/>
                  </a:cubicBezTo>
                  <a:cubicBezTo>
                    <a:pt x="49372" y="230410"/>
                    <a:pt x="0" y="182957"/>
                    <a:pt x="0" y="115479"/>
                  </a:cubicBezTo>
                  <a:cubicBezTo>
                    <a:pt x="0" y="44436"/>
                    <a:pt x="54037" y="0"/>
                    <a:pt x="116574" y="0"/>
                  </a:cubicBezTo>
                  <a:cubicBezTo>
                    <a:pt x="179117" y="0"/>
                    <a:pt x="230681" y="44711"/>
                    <a:pt x="230681" y="111913"/>
                  </a:cubicBezTo>
                  <a:cubicBezTo>
                    <a:pt x="230956" y="117399"/>
                    <a:pt x="230412" y="125080"/>
                    <a:pt x="229588" y="134955"/>
                  </a:cubicBezTo>
                  <a:close/>
                  <a:moveTo>
                    <a:pt x="168969" y="94907"/>
                  </a:moveTo>
                  <a:cubicBezTo>
                    <a:pt x="167045" y="69123"/>
                    <a:pt x="145925" y="52665"/>
                    <a:pt x="118223" y="52665"/>
                  </a:cubicBezTo>
                  <a:cubicBezTo>
                    <a:pt x="92712" y="52665"/>
                    <a:pt x="71317" y="65283"/>
                    <a:pt x="64735" y="94907"/>
                  </a:cubicBezTo>
                  <a:lnTo>
                    <a:pt x="168969" y="94907"/>
                  </a:ln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ACA7829-53EB-DC59-A9D7-B6E6D8756E5C}"/>
                </a:ext>
              </a:extLst>
            </p:cNvPr>
            <p:cNvSpPr/>
            <p:nvPr/>
          </p:nvSpPr>
          <p:spPr>
            <a:xfrm>
              <a:off x="12015993" y="1268756"/>
              <a:ext cx="198038" cy="219438"/>
            </a:xfrm>
            <a:custGeom>
              <a:avLst/>
              <a:gdLst>
                <a:gd name="connsiteX0" fmla="*/ 198039 w 198038"/>
                <a:gd name="connsiteY0" fmla="*/ 0 h 219438"/>
                <a:gd name="connsiteX1" fmla="*/ 198039 w 198038"/>
                <a:gd name="connsiteY1" fmla="*/ 57328 h 219438"/>
                <a:gd name="connsiteX2" fmla="*/ 130013 w 198038"/>
                <a:gd name="connsiteY2" fmla="*/ 57328 h 219438"/>
                <a:gd name="connsiteX3" fmla="*/ 130013 w 198038"/>
                <a:gd name="connsiteY3" fmla="*/ 219438 h 219438"/>
                <a:gd name="connsiteX4" fmla="*/ 68026 w 198038"/>
                <a:gd name="connsiteY4" fmla="*/ 219438 h 219438"/>
                <a:gd name="connsiteX5" fmla="*/ 68026 w 198038"/>
                <a:gd name="connsiteY5" fmla="*/ 57328 h 219438"/>
                <a:gd name="connsiteX6" fmla="*/ 0 w 198038"/>
                <a:gd name="connsiteY6" fmla="*/ 57328 h 219438"/>
                <a:gd name="connsiteX7" fmla="*/ 0 w 198038"/>
                <a:gd name="connsiteY7" fmla="*/ 0 h 219438"/>
                <a:gd name="connsiteX8" fmla="*/ 198039 w 198038"/>
                <a:gd name="connsiteY8" fmla="*/ 0 h 21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8038" h="219438">
                  <a:moveTo>
                    <a:pt x="198039" y="0"/>
                  </a:moveTo>
                  <a:lnTo>
                    <a:pt x="198039" y="57328"/>
                  </a:lnTo>
                  <a:lnTo>
                    <a:pt x="130013" y="57328"/>
                  </a:lnTo>
                  <a:lnTo>
                    <a:pt x="130013" y="219438"/>
                  </a:lnTo>
                  <a:lnTo>
                    <a:pt x="68026" y="219438"/>
                  </a:lnTo>
                  <a:lnTo>
                    <a:pt x="68026" y="57328"/>
                  </a:lnTo>
                  <a:lnTo>
                    <a:pt x="0" y="57328"/>
                  </a:lnTo>
                  <a:lnTo>
                    <a:pt x="0" y="0"/>
                  </a:lnTo>
                  <a:lnTo>
                    <a:pt x="198039" y="0"/>
                  </a:ln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054184F-7F7F-D8C5-5237-45E1BE4B5964}"/>
                </a:ext>
              </a:extLst>
            </p:cNvPr>
            <p:cNvSpPr/>
            <p:nvPr/>
          </p:nvSpPr>
          <p:spPr>
            <a:xfrm>
              <a:off x="12331430" y="1207204"/>
              <a:ext cx="55467" cy="61426"/>
            </a:xfrm>
            <a:custGeom>
              <a:avLst/>
              <a:gdLst>
                <a:gd name="connsiteX0" fmla="*/ 40111 w 55467"/>
                <a:gd name="connsiteY0" fmla="*/ 61426 h 61426"/>
                <a:gd name="connsiteX1" fmla="*/ 27509 w 55467"/>
                <a:gd name="connsiteY1" fmla="*/ 40340 h 61426"/>
                <a:gd name="connsiteX2" fmla="*/ 15131 w 55467"/>
                <a:gd name="connsiteY2" fmla="*/ 61426 h 61426"/>
                <a:gd name="connsiteX3" fmla="*/ 231 w 55467"/>
                <a:gd name="connsiteY3" fmla="*/ 61426 h 61426"/>
                <a:gd name="connsiteX4" fmla="*/ 19484 w 55467"/>
                <a:gd name="connsiteY4" fmla="*/ 29567 h 61426"/>
                <a:gd name="connsiteX5" fmla="*/ 0 w 55467"/>
                <a:gd name="connsiteY5" fmla="*/ 0 h 61426"/>
                <a:gd name="connsiteX6" fmla="*/ 15587 w 55467"/>
                <a:gd name="connsiteY6" fmla="*/ 0 h 61426"/>
                <a:gd name="connsiteX7" fmla="*/ 28196 w 55467"/>
                <a:gd name="connsiteY7" fmla="*/ 19711 h 61426"/>
                <a:gd name="connsiteX8" fmla="*/ 40111 w 55467"/>
                <a:gd name="connsiteY8" fmla="*/ 0 h 61426"/>
                <a:gd name="connsiteX9" fmla="*/ 55011 w 55467"/>
                <a:gd name="connsiteY9" fmla="*/ 0 h 61426"/>
                <a:gd name="connsiteX10" fmla="*/ 35758 w 55467"/>
                <a:gd name="connsiteY10" fmla="*/ 30484 h 61426"/>
                <a:gd name="connsiteX11" fmla="*/ 55467 w 55467"/>
                <a:gd name="connsiteY11" fmla="*/ 61426 h 61426"/>
                <a:gd name="connsiteX12" fmla="*/ 40111 w 55467"/>
                <a:gd name="connsiteY12" fmla="*/ 61426 h 61426"/>
                <a:gd name="connsiteX13" fmla="*/ 40111 w 55467"/>
                <a:gd name="connsiteY13" fmla="*/ 61426 h 61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467" h="61426">
                  <a:moveTo>
                    <a:pt x="40111" y="61426"/>
                  </a:moveTo>
                  <a:lnTo>
                    <a:pt x="27509" y="40340"/>
                  </a:lnTo>
                  <a:lnTo>
                    <a:pt x="15131" y="61426"/>
                  </a:lnTo>
                  <a:lnTo>
                    <a:pt x="231" y="61426"/>
                  </a:lnTo>
                  <a:lnTo>
                    <a:pt x="19484" y="29567"/>
                  </a:lnTo>
                  <a:lnTo>
                    <a:pt x="0" y="0"/>
                  </a:lnTo>
                  <a:lnTo>
                    <a:pt x="15587" y="0"/>
                  </a:lnTo>
                  <a:lnTo>
                    <a:pt x="28196" y="19711"/>
                  </a:lnTo>
                  <a:lnTo>
                    <a:pt x="40111" y="0"/>
                  </a:lnTo>
                  <a:lnTo>
                    <a:pt x="55011" y="0"/>
                  </a:lnTo>
                  <a:lnTo>
                    <a:pt x="35758" y="30484"/>
                  </a:lnTo>
                  <a:lnTo>
                    <a:pt x="55467" y="61426"/>
                  </a:lnTo>
                  <a:lnTo>
                    <a:pt x="40111" y="61426"/>
                  </a:lnTo>
                  <a:lnTo>
                    <a:pt x="40111" y="61426"/>
                  </a:ln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DC46D36-B137-13B8-246B-F6EB18E0351E}"/>
                </a:ext>
              </a:extLst>
            </p:cNvPr>
            <p:cNvSpPr/>
            <p:nvPr/>
          </p:nvSpPr>
          <p:spPr>
            <a:xfrm>
              <a:off x="12388721" y="1207204"/>
              <a:ext cx="46299" cy="62572"/>
            </a:xfrm>
            <a:custGeom>
              <a:avLst/>
              <a:gdLst>
                <a:gd name="connsiteX0" fmla="*/ 46300 w 46299"/>
                <a:gd name="connsiteY0" fmla="*/ 40569 h 62572"/>
                <a:gd name="connsiteX1" fmla="*/ 22694 w 46299"/>
                <a:gd name="connsiteY1" fmla="*/ 62573 h 62572"/>
                <a:gd name="connsiteX2" fmla="*/ 0 w 46299"/>
                <a:gd name="connsiteY2" fmla="*/ 41944 h 62572"/>
                <a:gd name="connsiteX3" fmla="*/ 12609 w 46299"/>
                <a:gd name="connsiteY3" fmla="*/ 41944 h 62572"/>
                <a:gd name="connsiteX4" fmla="*/ 23837 w 46299"/>
                <a:gd name="connsiteY4" fmla="*/ 50654 h 62572"/>
                <a:gd name="connsiteX5" fmla="*/ 33467 w 46299"/>
                <a:gd name="connsiteY5" fmla="*/ 40340 h 62572"/>
                <a:gd name="connsiteX6" fmla="*/ 22694 w 46299"/>
                <a:gd name="connsiteY6" fmla="*/ 30484 h 62572"/>
                <a:gd name="connsiteX7" fmla="*/ 12609 w 46299"/>
                <a:gd name="connsiteY7" fmla="*/ 35527 h 62572"/>
                <a:gd name="connsiteX8" fmla="*/ 462 w 46299"/>
                <a:gd name="connsiteY8" fmla="*/ 35527 h 62572"/>
                <a:gd name="connsiteX9" fmla="*/ 4584 w 46299"/>
                <a:gd name="connsiteY9" fmla="*/ 0 h 62572"/>
                <a:gd name="connsiteX10" fmla="*/ 44464 w 46299"/>
                <a:gd name="connsiteY10" fmla="*/ 0 h 62572"/>
                <a:gd name="connsiteX11" fmla="*/ 43090 w 46299"/>
                <a:gd name="connsiteY11" fmla="*/ 11918 h 62572"/>
                <a:gd name="connsiteX12" fmla="*/ 14438 w 46299"/>
                <a:gd name="connsiteY12" fmla="*/ 11918 h 62572"/>
                <a:gd name="connsiteX13" fmla="*/ 13295 w 46299"/>
                <a:gd name="connsiteY13" fmla="*/ 23608 h 62572"/>
                <a:gd name="connsiteX14" fmla="*/ 25442 w 46299"/>
                <a:gd name="connsiteY14" fmla="*/ 20170 h 62572"/>
                <a:gd name="connsiteX15" fmla="*/ 46300 w 46299"/>
                <a:gd name="connsiteY15" fmla="*/ 40569 h 62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299" h="62572">
                  <a:moveTo>
                    <a:pt x="46300" y="40569"/>
                  </a:moveTo>
                  <a:cubicBezTo>
                    <a:pt x="46300" y="54092"/>
                    <a:pt x="36214" y="62573"/>
                    <a:pt x="22694" y="62573"/>
                  </a:cubicBezTo>
                  <a:cubicBezTo>
                    <a:pt x="11004" y="62573"/>
                    <a:pt x="1149" y="56155"/>
                    <a:pt x="0" y="41944"/>
                  </a:cubicBezTo>
                  <a:lnTo>
                    <a:pt x="12609" y="41944"/>
                  </a:lnTo>
                  <a:cubicBezTo>
                    <a:pt x="13527" y="48133"/>
                    <a:pt x="18335" y="50654"/>
                    <a:pt x="23837" y="50654"/>
                  </a:cubicBezTo>
                  <a:cubicBezTo>
                    <a:pt x="30488" y="50654"/>
                    <a:pt x="33467" y="46070"/>
                    <a:pt x="33467" y="40340"/>
                  </a:cubicBezTo>
                  <a:cubicBezTo>
                    <a:pt x="33467" y="34380"/>
                    <a:pt x="28883" y="30484"/>
                    <a:pt x="22694" y="30484"/>
                  </a:cubicBezTo>
                  <a:cubicBezTo>
                    <a:pt x="17423" y="30484"/>
                    <a:pt x="14213" y="33005"/>
                    <a:pt x="12609" y="35527"/>
                  </a:cubicBezTo>
                  <a:lnTo>
                    <a:pt x="462" y="35527"/>
                  </a:lnTo>
                  <a:lnTo>
                    <a:pt x="4584" y="0"/>
                  </a:lnTo>
                  <a:lnTo>
                    <a:pt x="44464" y="0"/>
                  </a:lnTo>
                  <a:lnTo>
                    <a:pt x="43090" y="11918"/>
                  </a:lnTo>
                  <a:lnTo>
                    <a:pt x="14438" y="11918"/>
                  </a:lnTo>
                  <a:lnTo>
                    <a:pt x="13295" y="23608"/>
                  </a:lnTo>
                  <a:cubicBezTo>
                    <a:pt x="13295" y="23608"/>
                    <a:pt x="16274" y="20170"/>
                    <a:pt x="25442" y="20170"/>
                  </a:cubicBezTo>
                  <a:cubicBezTo>
                    <a:pt x="36676" y="20170"/>
                    <a:pt x="46300" y="27505"/>
                    <a:pt x="46300" y="40569"/>
                  </a:cubicBez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4165602-CE06-8DFD-D794-75AED37BF450}"/>
                </a:ext>
              </a:extLst>
            </p:cNvPr>
            <p:cNvSpPr/>
            <p:nvPr/>
          </p:nvSpPr>
          <p:spPr>
            <a:xfrm>
              <a:off x="12263579" y="1154714"/>
              <a:ext cx="126753" cy="113703"/>
            </a:xfrm>
            <a:custGeom>
              <a:avLst/>
              <a:gdLst>
                <a:gd name="connsiteX0" fmla="*/ 126753 w 126753"/>
                <a:gd name="connsiteY0" fmla="*/ 44924 h 113703"/>
                <a:gd name="connsiteX1" fmla="*/ 53862 w 126753"/>
                <a:gd name="connsiteY1" fmla="*/ 0 h 113703"/>
                <a:gd name="connsiteX2" fmla="*/ 0 w 126753"/>
                <a:gd name="connsiteY2" fmla="*/ 0 h 113703"/>
                <a:gd name="connsiteX3" fmla="*/ 7338 w 126753"/>
                <a:gd name="connsiteY3" fmla="*/ 49508 h 113703"/>
                <a:gd name="connsiteX4" fmla="*/ 60051 w 126753"/>
                <a:gd name="connsiteY4" fmla="*/ 113685 h 113703"/>
                <a:gd name="connsiteX5" fmla="*/ 61200 w 126753"/>
                <a:gd name="connsiteY5" fmla="*/ 112768 h 113703"/>
                <a:gd name="connsiteX6" fmla="*/ 60513 w 126753"/>
                <a:gd name="connsiteY6" fmla="*/ 111852 h 113703"/>
                <a:gd name="connsiteX7" fmla="*/ 33467 w 126753"/>
                <a:gd name="connsiteY7" fmla="*/ 46758 h 113703"/>
                <a:gd name="connsiteX8" fmla="*/ 30026 w 126753"/>
                <a:gd name="connsiteY8" fmla="*/ 24296 h 113703"/>
                <a:gd name="connsiteX9" fmla="*/ 60738 w 126753"/>
                <a:gd name="connsiteY9" fmla="*/ 24296 h 113703"/>
                <a:gd name="connsiteX10" fmla="*/ 124917 w 126753"/>
                <a:gd name="connsiteY10" fmla="*/ 45612 h 113703"/>
                <a:gd name="connsiteX11" fmla="*/ 125835 w 126753"/>
                <a:gd name="connsiteY11" fmla="*/ 46070 h 113703"/>
                <a:gd name="connsiteX12" fmla="*/ 126753 w 126753"/>
                <a:gd name="connsiteY12" fmla="*/ 45153 h 113703"/>
                <a:gd name="connsiteX13" fmla="*/ 126753 w 126753"/>
                <a:gd name="connsiteY13" fmla="*/ 44924 h 113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753" h="113703">
                  <a:moveTo>
                    <a:pt x="126753" y="44924"/>
                  </a:moveTo>
                  <a:cubicBezTo>
                    <a:pt x="119877" y="18566"/>
                    <a:pt x="98557" y="0"/>
                    <a:pt x="53862" y="0"/>
                  </a:cubicBezTo>
                  <a:lnTo>
                    <a:pt x="0" y="0"/>
                  </a:lnTo>
                  <a:lnTo>
                    <a:pt x="7338" y="49508"/>
                  </a:lnTo>
                  <a:cubicBezTo>
                    <a:pt x="12833" y="94203"/>
                    <a:pt x="29795" y="108414"/>
                    <a:pt x="60051" y="113685"/>
                  </a:cubicBezTo>
                  <a:cubicBezTo>
                    <a:pt x="60282" y="113685"/>
                    <a:pt x="61200" y="113914"/>
                    <a:pt x="61200" y="112768"/>
                  </a:cubicBezTo>
                  <a:cubicBezTo>
                    <a:pt x="61200" y="112310"/>
                    <a:pt x="60969" y="112081"/>
                    <a:pt x="60513" y="111852"/>
                  </a:cubicBezTo>
                  <a:cubicBezTo>
                    <a:pt x="40111" y="103371"/>
                    <a:pt x="37819" y="75179"/>
                    <a:pt x="33467" y="46758"/>
                  </a:cubicBezTo>
                  <a:lnTo>
                    <a:pt x="30026" y="24296"/>
                  </a:lnTo>
                  <a:lnTo>
                    <a:pt x="60738" y="24296"/>
                  </a:lnTo>
                  <a:cubicBezTo>
                    <a:pt x="89159" y="24296"/>
                    <a:pt x="110935" y="23837"/>
                    <a:pt x="124917" y="45612"/>
                  </a:cubicBezTo>
                  <a:cubicBezTo>
                    <a:pt x="125148" y="45841"/>
                    <a:pt x="125373" y="46070"/>
                    <a:pt x="125835" y="46070"/>
                  </a:cubicBezTo>
                  <a:cubicBezTo>
                    <a:pt x="126291" y="46070"/>
                    <a:pt x="126753" y="45612"/>
                    <a:pt x="126753" y="45153"/>
                  </a:cubicBezTo>
                  <a:cubicBezTo>
                    <a:pt x="126753" y="44924"/>
                    <a:pt x="126753" y="44924"/>
                    <a:pt x="126753" y="44924"/>
                  </a:cubicBezTo>
                  <a:close/>
                </a:path>
              </a:pathLst>
            </a:custGeom>
            <a:solidFill>
              <a:srgbClr val="5FAF2D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28" name="Title 1">
            <a:extLst>
              <a:ext uri="{FF2B5EF4-FFF2-40B4-BE49-F238E27FC236}">
                <a16:creationId xmlns:a16="http://schemas.microsoft.com/office/drawing/2014/main" id="{50BC9991-70B1-8C64-85C4-2CA7590157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1456" y="846000"/>
            <a:ext cx="11113200" cy="1200329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r>
              <a:rPr lang="en-US" dirty="0"/>
              <a:t>Click to edit</a:t>
            </a:r>
            <a:br>
              <a:rPr lang="ru-RU" dirty="0"/>
            </a:br>
            <a:r>
              <a:rPr lang="en-US" dirty="0"/>
              <a:t>Master title style</a:t>
            </a:r>
            <a:endParaRPr lang="ru-RU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655C4545-C2EC-7A3A-B207-71F6832F8C24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575042" y="2407272"/>
            <a:ext cx="5026025" cy="338554"/>
          </a:xfrm>
          <a:noFill/>
        </p:spPr>
        <p:txBody>
          <a:bodyPr vert="horz" wrap="square" lIns="0" tIns="45720" rIns="91440" bIns="45720" rtlCol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lang="en-US" sz="1600">
                <a:solidFill>
                  <a:schemeClr val="accent1"/>
                </a:solidFill>
                <a:latin typeface="+mj-lt"/>
              </a:defRPr>
            </a:lvl1pPr>
          </a:lstStyle>
          <a:p>
            <a:pPr marL="114300" lvl="0" indent="-342900">
              <a:spcBef>
                <a:spcPct val="0"/>
              </a:spcBef>
            </a:pPr>
            <a:endParaRPr lang="en-US" dirty="0"/>
          </a:p>
        </p:txBody>
      </p:sp>
      <p:cxnSp>
        <p:nvCxnSpPr>
          <p:cNvPr id="24" name="Google Shape;691;p46">
            <a:extLst>
              <a:ext uri="{FF2B5EF4-FFF2-40B4-BE49-F238E27FC236}">
                <a16:creationId xmlns:a16="http://schemas.microsoft.com/office/drawing/2014/main" id="{1B0459C3-C389-CB27-D846-041948D91460}"/>
              </a:ext>
            </a:extLst>
          </p:cNvPr>
          <p:cNvCxnSpPr>
            <a:cxnSpLocks/>
          </p:cNvCxnSpPr>
          <p:nvPr userDrawn="1"/>
        </p:nvCxnSpPr>
        <p:spPr>
          <a:xfrm>
            <a:off x="601354" y="3445269"/>
            <a:ext cx="5040000" cy="0"/>
          </a:xfrm>
          <a:prstGeom prst="straightConnector1">
            <a:avLst/>
          </a:prstGeom>
          <a:ln w="19050">
            <a:solidFill>
              <a:schemeClr val="bg1">
                <a:lumMod val="9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oogle Shape;691;p46">
            <a:extLst>
              <a:ext uri="{FF2B5EF4-FFF2-40B4-BE49-F238E27FC236}">
                <a16:creationId xmlns:a16="http://schemas.microsoft.com/office/drawing/2014/main" id="{25397ABF-5435-9D7C-DD89-C99C68AB6C82}"/>
              </a:ext>
            </a:extLst>
          </p:cNvPr>
          <p:cNvCxnSpPr>
            <a:cxnSpLocks/>
          </p:cNvCxnSpPr>
          <p:nvPr userDrawn="1"/>
        </p:nvCxnSpPr>
        <p:spPr>
          <a:xfrm>
            <a:off x="601354" y="5346601"/>
            <a:ext cx="5040000" cy="0"/>
          </a:xfrm>
          <a:prstGeom prst="straightConnector1">
            <a:avLst/>
          </a:prstGeom>
          <a:ln w="19050">
            <a:solidFill>
              <a:schemeClr val="bg1">
                <a:lumMod val="9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1EC59393-4E8A-5888-D61A-9920A49E92E9}"/>
              </a:ext>
            </a:extLst>
          </p:cNvPr>
          <p:cNvSpPr>
            <a:spLocks noGrp="1"/>
          </p:cNvSpPr>
          <p:nvPr>
            <p:ph type="body" sz="half" idx="31"/>
          </p:nvPr>
        </p:nvSpPr>
        <p:spPr>
          <a:xfrm>
            <a:off x="587375" y="3898940"/>
            <a:ext cx="5026025" cy="276999"/>
          </a:xfrm>
        </p:spPr>
        <p:txBody>
          <a:bodyPr vert="horz" wrap="square" lIns="0" tIns="45720" rIns="91440" bIns="45720" rtlCol="0">
            <a:spAutoFit/>
          </a:bodyPr>
          <a:lstStyle>
            <a:lvl1pPr marL="171450" indent="-1714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US" sz="1200" dirty="0"/>
            </a:lvl1pPr>
          </a:lstStyle>
          <a:p>
            <a:pPr lvl="0"/>
            <a:endParaRPr lang="en-US" dirty="0"/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BB063FE7-E194-FCD4-888D-44B2F1B13A89}"/>
              </a:ext>
            </a:extLst>
          </p:cNvPr>
          <p:cNvSpPr>
            <a:spLocks noGrp="1"/>
          </p:cNvSpPr>
          <p:nvPr>
            <p:ph type="body" sz="half" idx="32"/>
          </p:nvPr>
        </p:nvSpPr>
        <p:spPr>
          <a:xfrm>
            <a:off x="587375" y="3583219"/>
            <a:ext cx="5026025" cy="338554"/>
          </a:xfrm>
          <a:noFill/>
        </p:spPr>
        <p:txBody>
          <a:bodyPr vert="horz" wrap="square" lIns="0" tIns="45720" rIns="91440" bIns="45720" rtlCol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lang="en-US" sz="1600">
                <a:solidFill>
                  <a:schemeClr val="accent1"/>
                </a:solidFill>
                <a:latin typeface="+mj-lt"/>
              </a:defRPr>
            </a:lvl1pPr>
          </a:lstStyle>
          <a:p>
            <a:pPr marL="114300" lvl="0" indent="-342900">
              <a:spcBef>
                <a:spcPct val="0"/>
              </a:spcBef>
            </a:pPr>
            <a:endParaRPr lang="en-US" dirty="0"/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728C79B8-9B81-5E4F-740E-FB3624D91E0D}"/>
              </a:ext>
            </a:extLst>
          </p:cNvPr>
          <p:cNvSpPr>
            <a:spLocks noGrp="1"/>
          </p:cNvSpPr>
          <p:nvPr>
            <p:ph type="body" sz="half" idx="33"/>
          </p:nvPr>
        </p:nvSpPr>
        <p:spPr>
          <a:xfrm>
            <a:off x="587375" y="5817859"/>
            <a:ext cx="5026025" cy="276999"/>
          </a:xfrm>
        </p:spPr>
        <p:txBody>
          <a:bodyPr vert="horz" wrap="square" lIns="0" tIns="45720" rIns="91440" bIns="4572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200" dirty="0"/>
            </a:lvl1pPr>
          </a:lstStyle>
          <a:p>
            <a:pPr lvl="0"/>
            <a:endParaRPr lang="en-US" dirty="0"/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882909B5-BE33-9DF0-114C-9F27F2C86950}"/>
              </a:ext>
            </a:extLst>
          </p:cNvPr>
          <p:cNvSpPr>
            <a:spLocks noGrp="1"/>
          </p:cNvSpPr>
          <p:nvPr>
            <p:ph type="body" sz="half" idx="34"/>
          </p:nvPr>
        </p:nvSpPr>
        <p:spPr>
          <a:xfrm>
            <a:off x="587375" y="5502138"/>
            <a:ext cx="5026025" cy="338554"/>
          </a:xfrm>
          <a:noFill/>
        </p:spPr>
        <p:txBody>
          <a:bodyPr vert="horz" wrap="square" lIns="0" tIns="45720" rIns="91440" bIns="45720" rtlCol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lang="en-US" sz="1600">
                <a:solidFill>
                  <a:schemeClr val="accent1"/>
                </a:solidFill>
                <a:latin typeface="+mj-lt"/>
              </a:defRPr>
            </a:lvl1pPr>
          </a:lstStyle>
          <a:p>
            <a:pPr marL="114300" lvl="0" indent="-342900"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3213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Описание про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CE8904DD-5DCF-C3A3-AE64-315CBFE2A1CE}"/>
              </a:ext>
            </a:extLst>
          </p:cNvPr>
          <p:cNvSpPr/>
          <p:nvPr userDrawn="1"/>
        </p:nvSpPr>
        <p:spPr>
          <a:xfrm>
            <a:off x="597452" y="3488017"/>
            <a:ext cx="6595827" cy="1872000"/>
          </a:xfrm>
          <a:prstGeom prst="roundRect">
            <a:avLst>
              <a:gd name="adj" fmla="val 912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6FF1120-3FA9-8529-C617-655A7DF0E7FE}"/>
              </a:ext>
            </a:extLst>
          </p:cNvPr>
          <p:cNvSpPr/>
          <p:nvPr userDrawn="1"/>
        </p:nvSpPr>
        <p:spPr>
          <a:xfrm>
            <a:off x="597452" y="5411793"/>
            <a:ext cx="6595827" cy="864000"/>
          </a:xfrm>
          <a:prstGeom prst="roundRect">
            <a:avLst>
              <a:gd name="adj" fmla="val 1529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EA8E7C-F4A5-0E0A-4961-4927A12CB8F3}"/>
              </a:ext>
            </a:extLst>
          </p:cNvPr>
          <p:cNvSpPr/>
          <p:nvPr userDrawn="1"/>
        </p:nvSpPr>
        <p:spPr>
          <a:xfrm>
            <a:off x="597452" y="2428240"/>
            <a:ext cx="6595827" cy="1008000"/>
          </a:xfrm>
          <a:prstGeom prst="roundRect">
            <a:avLst>
              <a:gd name="adj" fmla="val 1485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D564B52-9B13-FC63-E58E-1C46A8E3FBDA}"/>
              </a:ext>
            </a:extLst>
          </p:cNvPr>
          <p:cNvGrpSpPr/>
          <p:nvPr userDrawn="1"/>
        </p:nvGrpSpPr>
        <p:grpSpPr>
          <a:xfrm>
            <a:off x="6085308" y="1974072"/>
            <a:ext cx="6975473" cy="4439827"/>
            <a:chOff x="6085308" y="1974072"/>
            <a:chExt cx="6975473" cy="4439827"/>
          </a:xfrm>
        </p:grpSpPr>
        <p:pic>
          <p:nvPicPr>
            <p:cNvPr id="27" name="Picture 26" descr="A close-up of a computer&#10;&#10;Description automatically generated">
              <a:extLst>
                <a:ext uri="{FF2B5EF4-FFF2-40B4-BE49-F238E27FC236}">
                  <a16:creationId xmlns:a16="http://schemas.microsoft.com/office/drawing/2014/main" id="{06968EB5-7BF6-AC3D-6D38-BE1D493782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5308" y="1974072"/>
              <a:ext cx="6975473" cy="4439827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853E2BE-247A-7FFB-A0BC-8B7D5414C40C}"/>
                </a:ext>
              </a:extLst>
            </p:cNvPr>
            <p:cNvSpPr/>
            <p:nvPr/>
          </p:nvSpPr>
          <p:spPr>
            <a:xfrm>
              <a:off x="6964450" y="2495064"/>
              <a:ext cx="5217190" cy="34025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0" name="Picture Placeholder 21">
            <a:extLst>
              <a:ext uri="{FF2B5EF4-FFF2-40B4-BE49-F238E27FC236}">
                <a16:creationId xmlns:a16="http://schemas.microsoft.com/office/drawing/2014/main" id="{A50E6625-DECB-A51D-B0AC-E164F9D7D18F}"/>
              </a:ext>
            </a:extLst>
          </p:cNvPr>
          <p:cNvSpPr>
            <a:spLocks noGrp="1"/>
          </p:cNvSpPr>
          <p:nvPr userDrawn="1">
            <p:ph type="pic" sz="quarter" idx="26"/>
          </p:nvPr>
        </p:nvSpPr>
        <p:spPr>
          <a:xfrm>
            <a:off x="6964450" y="2495064"/>
            <a:ext cx="5217190" cy="3402515"/>
          </a:xfrm>
          <a:prstGeom prst="roundRect">
            <a:avLst>
              <a:gd name="adj" fmla="val 0"/>
            </a:avLst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400"/>
            </a:lvl1pPr>
          </a:lstStyle>
          <a:p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5BB9DB-0310-9B11-A669-905BBC9AB626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503903" y="6356350"/>
            <a:ext cx="2743200" cy="365125"/>
          </a:xfrm>
        </p:spPr>
        <p:txBody>
          <a:bodyPr vert="horz" lIns="91440" tIns="45720" rIns="91440" bIns="45720" rtlCol="0" anchor="ctr"/>
          <a:lstStyle>
            <a:lvl1pPr>
              <a:defRPr lang="ru-RU" smtClean="0"/>
            </a:lvl1pPr>
          </a:lstStyle>
          <a:p>
            <a:fld id="{89633FC2-6416-484F-B445-9CAE3A212806}" type="datetime1">
              <a:rPr lang="ru-RU" smtClean="0"/>
              <a:pPr/>
              <a:t>21.03.2024</a:t>
            </a:fld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47887B-E3DC-429C-9FC9-F367D61ADA7B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8979411" y="6356350"/>
            <a:ext cx="2743200" cy="365125"/>
          </a:xfrm>
        </p:spPr>
        <p:txBody>
          <a:bodyPr/>
          <a:lstStyle/>
          <a:p>
            <a:fld id="{1D41C7BD-C484-49EB-A7F4-79A7D48E10F6}" type="slidenum">
              <a:rPr lang="ru-RU" smtClean="0"/>
              <a:t>‹#›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DE0D1B-33BE-EDD7-B4EF-DF0C010AC093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91456" y="414033"/>
            <a:ext cx="3463123" cy="230400"/>
          </a:xfrm>
        </p:spPr>
        <p:txBody>
          <a:bodyPr/>
          <a:lstStyle>
            <a:lvl1pPr algn="l">
              <a:defRPr sz="1000" spc="5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DEC3C7D-BAC5-B461-3FFA-C96CD7503E9F}"/>
              </a:ext>
            </a:extLst>
          </p:cNvPr>
          <p:cNvGrpSpPr/>
          <p:nvPr userDrawn="1"/>
        </p:nvGrpSpPr>
        <p:grpSpPr>
          <a:xfrm>
            <a:off x="10722827" y="456942"/>
            <a:ext cx="883637" cy="144583"/>
            <a:chOff x="10354404" y="1153536"/>
            <a:chExt cx="2080616" cy="340437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15D12EE-F542-E84C-FA6D-7B3D38D5B823}"/>
                </a:ext>
              </a:extLst>
            </p:cNvPr>
            <p:cNvSpPr/>
            <p:nvPr/>
          </p:nvSpPr>
          <p:spPr>
            <a:xfrm>
              <a:off x="10477754" y="1153536"/>
              <a:ext cx="299331" cy="115932"/>
            </a:xfrm>
            <a:custGeom>
              <a:avLst/>
              <a:gdLst>
                <a:gd name="connsiteX0" fmla="*/ 299331 w 299331"/>
                <a:gd name="connsiteY0" fmla="*/ 0 h 115932"/>
                <a:gd name="connsiteX1" fmla="*/ 0 w 299331"/>
                <a:gd name="connsiteY1" fmla="*/ 0 h 115932"/>
                <a:gd name="connsiteX2" fmla="*/ 0 w 299331"/>
                <a:gd name="connsiteY2" fmla="*/ 115933 h 115932"/>
                <a:gd name="connsiteX3" fmla="*/ 299331 w 299331"/>
                <a:gd name="connsiteY3" fmla="*/ 115933 h 115932"/>
                <a:gd name="connsiteX4" fmla="*/ 299331 w 299331"/>
                <a:gd name="connsiteY4" fmla="*/ 0 h 115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9331" h="115932">
                  <a:moveTo>
                    <a:pt x="299331" y="0"/>
                  </a:moveTo>
                  <a:lnTo>
                    <a:pt x="0" y="0"/>
                  </a:lnTo>
                  <a:lnTo>
                    <a:pt x="0" y="115933"/>
                  </a:lnTo>
                  <a:lnTo>
                    <a:pt x="299331" y="115933"/>
                  </a:lnTo>
                  <a:lnTo>
                    <a:pt x="299331" y="0"/>
                  </a:lnTo>
                  <a:close/>
                </a:path>
              </a:pathLst>
            </a:custGeom>
            <a:gradFill>
              <a:gsLst>
                <a:gs pos="0">
                  <a:srgbClr val="00F0FF"/>
                </a:gs>
                <a:gs pos="50000">
                  <a:srgbClr val="00BAFF"/>
                </a:gs>
                <a:gs pos="100000">
                  <a:srgbClr val="0184FF"/>
                </a:gs>
              </a:gsLst>
              <a:lin ang="1028483" scaled="1"/>
            </a:gra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5238159-05D4-B227-411C-213F41108E00}"/>
                </a:ext>
              </a:extLst>
            </p:cNvPr>
            <p:cNvSpPr/>
            <p:nvPr/>
          </p:nvSpPr>
          <p:spPr>
            <a:xfrm>
              <a:off x="10354404" y="1153536"/>
              <a:ext cx="123367" cy="336507"/>
            </a:xfrm>
            <a:custGeom>
              <a:avLst/>
              <a:gdLst>
                <a:gd name="connsiteX0" fmla="*/ 0 w 123367"/>
                <a:gd name="connsiteY0" fmla="*/ 336508 h 336507"/>
                <a:gd name="connsiteX1" fmla="*/ 0 w 123367"/>
                <a:gd name="connsiteY1" fmla="*/ 116208 h 336507"/>
                <a:gd name="connsiteX2" fmla="*/ 123368 w 123367"/>
                <a:gd name="connsiteY2" fmla="*/ 0 h 336507"/>
                <a:gd name="connsiteX3" fmla="*/ 123368 w 123367"/>
                <a:gd name="connsiteY3" fmla="*/ 336508 h 336507"/>
                <a:gd name="connsiteX4" fmla="*/ 0 w 123367"/>
                <a:gd name="connsiteY4" fmla="*/ 336508 h 336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367" h="336507">
                  <a:moveTo>
                    <a:pt x="0" y="336508"/>
                  </a:moveTo>
                  <a:lnTo>
                    <a:pt x="0" y="116208"/>
                  </a:lnTo>
                  <a:lnTo>
                    <a:pt x="123368" y="0"/>
                  </a:lnTo>
                  <a:lnTo>
                    <a:pt x="123368" y="336508"/>
                  </a:lnTo>
                  <a:lnTo>
                    <a:pt x="0" y="336508"/>
                  </a:lnTo>
                  <a:close/>
                </a:path>
              </a:pathLst>
            </a:custGeom>
            <a:gradFill>
              <a:gsLst>
                <a:gs pos="0">
                  <a:srgbClr val="0184FF"/>
                </a:gs>
                <a:gs pos="50000">
                  <a:srgbClr val="1897F9"/>
                </a:gs>
                <a:gs pos="100000">
                  <a:srgbClr val="2FAAF4"/>
                </a:gs>
              </a:gsLst>
              <a:lin ang="16200000" scaled="1"/>
            </a:gra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1ACB654-2DF1-B6CA-F450-E44BDD09C0B1}"/>
                </a:ext>
              </a:extLst>
            </p:cNvPr>
            <p:cNvSpPr/>
            <p:nvPr/>
          </p:nvSpPr>
          <p:spPr>
            <a:xfrm>
              <a:off x="10777132" y="1153536"/>
              <a:ext cx="123644" cy="336507"/>
            </a:xfrm>
            <a:custGeom>
              <a:avLst/>
              <a:gdLst>
                <a:gd name="connsiteX0" fmla="*/ 123644 w 123644"/>
                <a:gd name="connsiteY0" fmla="*/ 336508 h 336507"/>
                <a:gd name="connsiteX1" fmla="*/ 123644 w 123644"/>
                <a:gd name="connsiteY1" fmla="*/ 116208 h 336507"/>
                <a:gd name="connsiteX2" fmla="*/ 0 w 123644"/>
                <a:gd name="connsiteY2" fmla="*/ 0 h 336507"/>
                <a:gd name="connsiteX3" fmla="*/ 0 w 123644"/>
                <a:gd name="connsiteY3" fmla="*/ 336508 h 336507"/>
                <a:gd name="connsiteX4" fmla="*/ 123644 w 123644"/>
                <a:gd name="connsiteY4" fmla="*/ 336508 h 336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644" h="336507">
                  <a:moveTo>
                    <a:pt x="123644" y="336508"/>
                  </a:moveTo>
                  <a:lnTo>
                    <a:pt x="123644" y="116208"/>
                  </a:lnTo>
                  <a:lnTo>
                    <a:pt x="0" y="0"/>
                  </a:lnTo>
                  <a:lnTo>
                    <a:pt x="0" y="336508"/>
                  </a:lnTo>
                  <a:lnTo>
                    <a:pt x="123644" y="336508"/>
                  </a:lnTo>
                  <a:close/>
                </a:path>
              </a:pathLst>
            </a:custGeom>
            <a:gradFill>
              <a:gsLst>
                <a:gs pos="17000">
                  <a:srgbClr val="0184FF"/>
                </a:gs>
                <a:gs pos="91000">
                  <a:srgbClr val="04BBE4"/>
                </a:gs>
              </a:gsLst>
              <a:lin ang="16200000" scaled="1"/>
            </a:gra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45E08CD-420F-8387-5272-395150BE4D49}"/>
                </a:ext>
              </a:extLst>
            </p:cNvPr>
            <p:cNvSpPr/>
            <p:nvPr/>
          </p:nvSpPr>
          <p:spPr>
            <a:xfrm>
              <a:off x="11030427" y="1268756"/>
              <a:ext cx="214225" cy="219438"/>
            </a:xfrm>
            <a:custGeom>
              <a:avLst/>
              <a:gdLst>
                <a:gd name="connsiteX0" fmla="*/ 0 w 214225"/>
                <a:gd name="connsiteY0" fmla="*/ 0 h 219438"/>
                <a:gd name="connsiteX1" fmla="*/ 214226 w 214225"/>
                <a:gd name="connsiteY1" fmla="*/ 0 h 219438"/>
                <a:gd name="connsiteX2" fmla="*/ 214226 w 214225"/>
                <a:gd name="connsiteY2" fmla="*/ 219438 h 219438"/>
                <a:gd name="connsiteX3" fmla="*/ 152788 w 214225"/>
                <a:gd name="connsiteY3" fmla="*/ 219438 h 219438"/>
                <a:gd name="connsiteX4" fmla="*/ 152788 w 214225"/>
                <a:gd name="connsiteY4" fmla="*/ 57328 h 219438"/>
                <a:gd name="connsiteX5" fmla="*/ 61718 w 214225"/>
                <a:gd name="connsiteY5" fmla="*/ 57328 h 219438"/>
                <a:gd name="connsiteX6" fmla="*/ 61718 w 214225"/>
                <a:gd name="connsiteY6" fmla="*/ 219438 h 219438"/>
                <a:gd name="connsiteX7" fmla="*/ 275 w 214225"/>
                <a:gd name="connsiteY7" fmla="*/ 219438 h 219438"/>
                <a:gd name="connsiteX8" fmla="*/ 275 w 214225"/>
                <a:gd name="connsiteY8" fmla="*/ 0 h 219438"/>
                <a:gd name="connsiteX9" fmla="*/ 0 w 214225"/>
                <a:gd name="connsiteY9" fmla="*/ 0 h 21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225" h="219438">
                  <a:moveTo>
                    <a:pt x="0" y="0"/>
                  </a:moveTo>
                  <a:lnTo>
                    <a:pt x="214226" y="0"/>
                  </a:lnTo>
                  <a:lnTo>
                    <a:pt x="214226" y="219438"/>
                  </a:lnTo>
                  <a:lnTo>
                    <a:pt x="152788" y="219438"/>
                  </a:lnTo>
                  <a:lnTo>
                    <a:pt x="152788" y="57328"/>
                  </a:lnTo>
                  <a:lnTo>
                    <a:pt x="61718" y="57328"/>
                  </a:lnTo>
                  <a:lnTo>
                    <a:pt x="61718" y="219438"/>
                  </a:lnTo>
                  <a:lnTo>
                    <a:pt x="275" y="219438"/>
                  </a:lnTo>
                  <a:lnTo>
                    <a:pt x="2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CCC0EC3-1198-4801-4CE8-959AD0A959D5}"/>
                </a:ext>
              </a:extLst>
            </p:cNvPr>
            <p:cNvSpPr/>
            <p:nvPr/>
          </p:nvSpPr>
          <p:spPr>
            <a:xfrm>
              <a:off x="11276714" y="1262999"/>
              <a:ext cx="239461" cy="230974"/>
            </a:xfrm>
            <a:custGeom>
              <a:avLst/>
              <a:gdLst>
                <a:gd name="connsiteX0" fmla="*/ 178018 w 239461"/>
                <a:gd name="connsiteY0" fmla="*/ 5760 h 230974"/>
                <a:gd name="connsiteX1" fmla="*/ 239461 w 239461"/>
                <a:gd name="connsiteY1" fmla="*/ 5760 h 230974"/>
                <a:gd name="connsiteX2" fmla="*/ 239461 w 239461"/>
                <a:gd name="connsiteY2" fmla="*/ 225199 h 230974"/>
                <a:gd name="connsiteX3" fmla="*/ 178018 w 239461"/>
                <a:gd name="connsiteY3" fmla="*/ 225199 h 230974"/>
                <a:gd name="connsiteX4" fmla="*/ 178018 w 239461"/>
                <a:gd name="connsiteY4" fmla="*/ 193654 h 230974"/>
                <a:gd name="connsiteX5" fmla="*/ 146475 w 239461"/>
                <a:gd name="connsiteY5" fmla="*/ 221359 h 230974"/>
                <a:gd name="connsiteX6" fmla="*/ 105602 w 239461"/>
                <a:gd name="connsiteY6" fmla="*/ 230959 h 230974"/>
                <a:gd name="connsiteX7" fmla="*/ 0 w 239461"/>
                <a:gd name="connsiteY7" fmla="*/ 116028 h 230974"/>
                <a:gd name="connsiteX8" fmla="*/ 106975 w 239461"/>
                <a:gd name="connsiteY8" fmla="*/ 0 h 230974"/>
                <a:gd name="connsiteX9" fmla="*/ 178018 w 239461"/>
                <a:gd name="connsiteY9" fmla="*/ 34836 h 230974"/>
                <a:gd name="connsiteX10" fmla="*/ 178018 w 239461"/>
                <a:gd name="connsiteY10" fmla="*/ 5760 h 230974"/>
                <a:gd name="connsiteX11" fmla="*/ 176100 w 239461"/>
                <a:gd name="connsiteY11" fmla="*/ 115754 h 230974"/>
                <a:gd name="connsiteX12" fmla="*/ 171985 w 239461"/>
                <a:gd name="connsiteY12" fmla="*/ 93536 h 230974"/>
                <a:gd name="connsiteX13" fmla="*/ 159639 w 239461"/>
                <a:gd name="connsiteY13" fmla="*/ 74609 h 230974"/>
                <a:gd name="connsiteX14" fmla="*/ 140985 w 239461"/>
                <a:gd name="connsiteY14" fmla="*/ 61991 h 230974"/>
                <a:gd name="connsiteX15" fmla="*/ 119047 w 239461"/>
                <a:gd name="connsiteY15" fmla="*/ 57328 h 230974"/>
                <a:gd name="connsiteX16" fmla="*/ 79273 w 239461"/>
                <a:gd name="connsiteY16" fmla="*/ 75158 h 230974"/>
                <a:gd name="connsiteX17" fmla="*/ 63086 w 239461"/>
                <a:gd name="connsiteY17" fmla="*/ 115754 h 230974"/>
                <a:gd name="connsiteX18" fmla="*/ 79548 w 239461"/>
                <a:gd name="connsiteY18" fmla="*/ 156076 h 230974"/>
                <a:gd name="connsiteX19" fmla="*/ 119590 w 239461"/>
                <a:gd name="connsiteY19" fmla="*/ 173631 h 230974"/>
                <a:gd name="connsiteX20" fmla="*/ 159914 w 239461"/>
                <a:gd name="connsiteY20" fmla="*/ 156350 h 230974"/>
                <a:gd name="connsiteX21" fmla="*/ 176100 w 239461"/>
                <a:gd name="connsiteY21" fmla="*/ 115754 h 230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39461" h="230974">
                  <a:moveTo>
                    <a:pt x="178018" y="5760"/>
                  </a:moveTo>
                  <a:lnTo>
                    <a:pt x="239461" y="5760"/>
                  </a:lnTo>
                  <a:lnTo>
                    <a:pt x="239461" y="225199"/>
                  </a:lnTo>
                  <a:lnTo>
                    <a:pt x="178018" y="225199"/>
                  </a:lnTo>
                  <a:lnTo>
                    <a:pt x="178018" y="193654"/>
                  </a:lnTo>
                  <a:cubicBezTo>
                    <a:pt x="169787" y="205175"/>
                    <a:pt x="159089" y="214775"/>
                    <a:pt x="146475" y="221359"/>
                  </a:cubicBezTo>
                  <a:cubicBezTo>
                    <a:pt x="133854" y="227941"/>
                    <a:pt x="119865" y="231233"/>
                    <a:pt x="105602" y="230959"/>
                  </a:cubicBezTo>
                  <a:cubicBezTo>
                    <a:pt x="44982" y="230959"/>
                    <a:pt x="0" y="184054"/>
                    <a:pt x="0" y="116028"/>
                  </a:cubicBezTo>
                  <a:cubicBezTo>
                    <a:pt x="0" y="48276"/>
                    <a:pt x="44158" y="0"/>
                    <a:pt x="106975" y="0"/>
                  </a:cubicBezTo>
                  <a:cubicBezTo>
                    <a:pt x="135227" y="0"/>
                    <a:pt x="163479" y="12344"/>
                    <a:pt x="178018" y="34836"/>
                  </a:cubicBezTo>
                  <a:lnTo>
                    <a:pt x="178018" y="5760"/>
                  </a:lnTo>
                  <a:close/>
                  <a:moveTo>
                    <a:pt x="176100" y="115754"/>
                  </a:moveTo>
                  <a:cubicBezTo>
                    <a:pt x="176100" y="108073"/>
                    <a:pt x="174727" y="100668"/>
                    <a:pt x="171985" y="93536"/>
                  </a:cubicBezTo>
                  <a:cubicBezTo>
                    <a:pt x="169243" y="86404"/>
                    <a:pt x="164853" y="80095"/>
                    <a:pt x="159639" y="74609"/>
                  </a:cubicBezTo>
                  <a:cubicBezTo>
                    <a:pt x="154431" y="69123"/>
                    <a:pt x="148117" y="65009"/>
                    <a:pt x="140985" y="61991"/>
                  </a:cubicBezTo>
                  <a:cubicBezTo>
                    <a:pt x="134128" y="58974"/>
                    <a:pt x="126447" y="57603"/>
                    <a:pt x="119047" y="57328"/>
                  </a:cubicBezTo>
                  <a:cubicBezTo>
                    <a:pt x="103959" y="57877"/>
                    <a:pt x="89696" y="64186"/>
                    <a:pt x="79273" y="75158"/>
                  </a:cubicBezTo>
                  <a:cubicBezTo>
                    <a:pt x="68850" y="86130"/>
                    <a:pt x="63086" y="100668"/>
                    <a:pt x="63086" y="115754"/>
                  </a:cubicBezTo>
                  <a:cubicBezTo>
                    <a:pt x="63086" y="130840"/>
                    <a:pt x="69119" y="145378"/>
                    <a:pt x="79548" y="156076"/>
                  </a:cubicBezTo>
                  <a:cubicBezTo>
                    <a:pt x="89970" y="166773"/>
                    <a:pt x="104509" y="173082"/>
                    <a:pt x="119590" y="173631"/>
                  </a:cubicBezTo>
                  <a:cubicBezTo>
                    <a:pt x="134678" y="173357"/>
                    <a:pt x="149216" y="167047"/>
                    <a:pt x="159914" y="156350"/>
                  </a:cubicBezTo>
                  <a:cubicBezTo>
                    <a:pt x="170062" y="145378"/>
                    <a:pt x="176100" y="130840"/>
                    <a:pt x="176100" y="115754"/>
                  </a:cubicBez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CA9B4A4-2B45-0FBC-1622-07F680A52DDB}"/>
                </a:ext>
              </a:extLst>
            </p:cNvPr>
            <p:cNvSpPr/>
            <p:nvPr/>
          </p:nvSpPr>
          <p:spPr>
            <a:xfrm>
              <a:off x="11558734" y="1268756"/>
              <a:ext cx="217241" cy="219438"/>
            </a:xfrm>
            <a:custGeom>
              <a:avLst/>
              <a:gdLst>
                <a:gd name="connsiteX0" fmla="*/ 142084 w 217241"/>
                <a:gd name="connsiteY0" fmla="*/ 219438 h 219438"/>
                <a:gd name="connsiteX1" fmla="*/ 93262 w 217241"/>
                <a:gd name="connsiteY1" fmla="*/ 139618 h 219438"/>
                <a:gd name="connsiteX2" fmla="*/ 59520 w 217241"/>
                <a:gd name="connsiteY2" fmla="*/ 139618 h 219438"/>
                <a:gd name="connsiteX3" fmla="*/ 59520 w 217241"/>
                <a:gd name="connsiteY3" fmla="*/ 219438 h 219438"/>
                <a:gd name="connsiteX4" fmla="*/ 0 w 217241"/>
                <a:gd name="connsiteY4" fmla="*/ 219438 h 219438"/>
                <a:gd name="connsiteX5" fmla="*/ 0 w 217241"/>
                <a:gd name="connsiteY5" fmla="*/ 0 h 219438"/>
                <a:gd name="connsiteX6" fmla="*/ 59520 w 217241"/>
                <a:gd name="connsiteY6" fmla="*/ 0 h 219438"/>
                <a:gd name="connsiteX7" fmla="*/ 59520 w 217241"/>
                <a:gd name="connsiteY7" fmla="*/ 87227 h 219438"/>
                <a:gd name="connsiteX8" fmla="*/ 91338 w 217241"/>
                <a:gd name="connsiteY8" fmla="*/ 87227 h 219438"/>
                <a:gd name="connsiteX9" fmla="*/ 141535 w 217241"/>
                <a:gd name="connsiteY9" fmla="*/ 274 h 219438"/>
                <a:gd name="connsiteX10" fmla="*/ 209286 w 217241"/>
                <a:gd name="connsiteY10" fmla="*/ 274 h 219438"/>
                <a:gd name="connsiteX11" fmla="*/ 144008 w 217241"/>
                <a:gd name="connsiteY11" fmla="*/ 108622 h 219438"/>
                <a:gd name="connsiteX12" fmla="*/ 217242 w 217241"/>
                <a:gd name="connsiteY12" fmla="*/ 219438 h 219438"/>
                <a:gd name="connsiteX13" fmla="*/ 142084 w 217241"/>
                <a:gd name="connsiteY13" fmla="*/ 219438 h 21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7241" h="219438">
                  <a:moveTo>
                    <a:pt x="142084" y="219438"/>
                  </a:moveTo>
                  <a:lnTo>
                    <a:pt x="93262" y="139618"/>
                  </a:lnTo>
                  <a:lnTo>
                    <a:pt x="59520" y="139618"/>
                  </a:lnTo>
                  <a:lnTo>
                    <a:pt x="59520" y="219438"/>
                  </a:lnTo>
                  <a:lnTo>
                    <a:pt x="0" y="219438"/>
                  </a:lnTo>
                  <a:lnTo>
                    <a:pt x="0" y="0"/>
                  </a:lnTo>
                  <a:lnTo>
                    <a:pt x="59520" y="0"/>
                  </a:lnTo>
                  <a:lnTo>
                    <a:pt x="59520" y="87227"/>
                  </a:lnTo>
                  <a:lnTo>
                    <a:pt x="91338" y="87227"/>
                  </a:lnTo>
                  <a:lnTo>
                    <a:pt x="141535" y="274"/>
                  </a:lnTo>
                  <a:lnTo>
                    <a:pt x="209286" y="274"/>
                  </a:lnTo>
                  <a:lnTo>
                    <a:pt x="144008" y="108622"/>
                  </a:lnTo>
                  <a:lnTo>
                    <a:pt x="217242" y="219438"/>
                  </a:lnTo>
                  <a:lnTo>
                    <a:pt x="142084" y="219438"/>
                  </a:ln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1A4E2DC-66F9-03C0-0DCC-92EBB2A3A015}"/>
                </a:ext>
              </a:extLst>
            </p:cNvPr>
            <p:cNvSpPr/>
            <p:nvPr/>
          </p:nvSpPr>
          <p:spPr>
            <a:xfrm>
              <a:off x="11771598" y="1263548"/>
              <a:ext cx="230753" cy="230410"/>
            </a:xfrm>
            <a:custGeom>
              <a:avLst/>
              <a:gdLst>
                <a:gd name="connsiteX0" fmla="*/ 229588 w 230753"/>
                <a:gd name="connsiteY0" fmla="*/ 134955 h 230410"/>
                <a:gd name="connsiteX1" fmla="*/ 64735 w 230753"/>
                <a:gd name="connsiteY1" fmla="*/ 134955 h 230410"/>
                <a:gd name="connsiteX2" fmla="*/ 120964 w 230753"/>
                <a:gd name="connsiteY2" fmla="*/ 175825 h 230410"/>
                <a:gd name="connsiteX3" fmla="*/ 152507 w 230753"/>
                <a:gd name="connsiteY3" fmla="*/ 168968 h 230410"/>
                <a:gd name="connsiteX4" fmla="*/ 178567 w 230753"/>
                <a:gd name="connsiteY4" fmla="*/ 150041 h 230410"/>
                <a:gd name="connsiteX5" fmla="*/ 214226 w 230753"/>
                <a:gd name="connsiteY5" fmla="*/ 186248 h 230410"/>
                <a:gd name="connsiteX6" fmla="*/ 117123 w 230753"/>
                <a:gd name="connsiteY6" fmla="*/ 230410 h 230410"/>
                <a:gd name="connsiteX7" fmla="*/ 0 w 230753"/>
                <a:gd name="connsiteY7" fmla="*/ 115479 h 230410"/>
                <a:gd name="connsiteX8" fmla="*/ 116574 w 230753"/>
                <a:gd name="connsiteY8" fmla="*/ 0 h 230410"/>
                <a:gd name="connsiteX9" fmla="*/ 230681 w 230753"/>
                <a:gd name="connsiteY9" fmla="*/ 111913 h 230410"/>
                <a:gd name="connsiteX10" fmla="*/ 229588 w 230753"/>
                <a:gd name="connsiteY10" fmla="*/ 134955 h 230410"/>
                <a:gd name="connsiteX11" fmla="*/ 168969 w 230753"/>
                <a:gd name="connsiteY11" fmla="*/ 94907 h 230410"/>
                <a:gd name="connsiteX12" fmla="*/ 118223 w 230753"/>
                <a:gd name="connsiteY12" fmla="*/ 52665 h 230410"/>
                <a:gd name="connsiteX13" fmla="*/ 64735 w 230753"/>
                <a:gd name="connsiteY13" fmla="*/ 94907 h 230410"/>
                <a:gd name="connsiteX14" fmla="*/ 168969 w 230753"/>
                <a:gd name="connsiteY14" fmla="*/ 94907 h 230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0753" h="230410">
                  <a:moveTo>
                    <a:pt x="229588" y="134955"/>
                  </a:moveTo>
                  <a:lnTo>
                    <a:pt x="64735" y="134955"/>
                  </a:lnTo>
                  <a:cubicBezTo>
                    <a:pt x="71317" y="160739"/>
                    <a:pt x="92163" y="175825"/>
                    <a:pt x="120964" y="175825"/>
                  </a:cubicBezTo>
                  <a:cubicBezTo>
                    <a:pt x="131936" y="175825"/>
                    <a:pt x="142634" y="173356"/>
                    <a:pt x="152507" y="168968"/>
                  </a:cubicBezTo>
                  <a:cubicBezTo>
                    <a:pt x="162387" y="164579"/>
                    <a:pt x="171435" y="157996"/>
                    <a:pt x="178567" y="150041"/>
                  </a:cubicBezTo>
                  <a:lnTo>
                    <a:pt x="214226" y="186248"/>
                  </a:lnTo>
                  <a:cubicBezTo>
                    <a:pt x="193655" y="213952"/>
                    <a:pt x="155523" y="230410"/>
                    <a:pt x="117123" y="230410"/>
                  </a:cubicBezTo>
                  <a:cubicBezTo>
                    <a:pt x="49372" y="230410"/>
                    <a:pt x="0" y="182957"/>
                    <a:pt x="0" y="115479"/>
                  </a:cubicBezTo>
                  <a:cubicBezTo>
                    <a:pt x="0" y="44436"/>
                    <a:pt x="54037" y="0"/>
                    <a:pt x="116574" y="0"/>
                  </a:cubicBezTo>
                  <a:cubicBezTo>
                    <a:pt x="179117" y="0"/>
                    <a:pt x="230681" y="44711"/>
                    <a:pt x="230681" y="111913"/>
                  </a:cubicBezTo>
                  <a:cubicBezTo>
                    <a:pt x="230956" y="117399"/>
                    <a:pt x="230412" y="125080"/>
                    <a:pt x="229588" y="134955"/>
                  </a:cubicBezTo>
                  <a:close/>
                  <a:moveTo>
                    <a:pt x="168969" y="94907"/>
                  </a:moveTo>
                  <a:cubicBezTo>
                    <a:pt x="167045" y="69123"/>
                    <a:pt x="145925" y="52665"/>
                    <a:pt x="118223" y="52665"/>
                  </a:cubicBezTo>
                  <a:cubicBezTo>
                    <a:pt x="92712" y="52665"/>
                    <a:pt x="71317" y="65283"/>
                    <a:pt x="64735" y="94907"/>
                  </a:cubicBezTo>
                  <a:lnTo>
                    <a:pt x="168969" y="94907"/>
                  </a:ln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ACA7829-53EB-DC59-A9D7-B6E6D8756E5C}"/>
                </a:ext>
              </a:extLst>
            </p:cNvPr>
            <p:cNvSpPr/>
            <p:nvPr/>
          </p:nvSpPr>
          <p:spPr>
            <a:xfrm>
              <a:off x="12015993" y="1268756"/>
              <a:ext cx="198038" cy="219438"/>
            </a:xfrm>
            <a:custGeom>
              <a:avLst/>
              <a:gdLst>
                <a:gd name="connsiteX0" fmla="*/ 198039 w 198038"/>
                <a:gd name="connsiteY0" fmla="*/ 0 h 219438"/>
                <a:gd name="connsiteX1" fmla="*/ 198039 w 198038"/>
                <a:gd name="connsiteY1" fmla="*/ 57328 h 219438"/>
                <a:gd name="connsiteX2" fmla="*/ 130013 w 198038"/>
                <a:gd name="connsiteY2" fmla="*/ 57328 h 219438"/>
                <a:gd name="connsiteX3" fmla="*/ 130013 w 198038"/>
                <a:gd name="connsiteY3" fmla="*/ 219438 h 219438"/>
                <a:gd name="connsiteX4" fmla="*/ 68026 w 198038"/>
                <a:gd name="connsiteY4" fmla="*/ 219438 h 219438"/>
                <a:gd name="connsiteX5" fmla="*/ 68026 w 198038"/>
                <a:gd name="connsiteY5" fmla="*/ 57328 h 219438"/>
                <a:gd name="connsiteX6" fmla="*/ 0 w 198038"/>
                <a:gd name="connsiteY6" fmla="*/ 57328 h 219438"/>
                <a:gd name="connsiteX7" fmla="*/ 0 w 198038"/>
                <a:gd name="connsiteY7" fmla="*/ 0 h 219438"/>
                <a:gd name="connsiteX8" fmla="*/ 198039 w 198038"/>
                <a:gd name="connsiteY8" fmla="*/ 0 h 21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8038" h="219438">
                  <a:moveTo>
                    <a:pt x="198039" y="0"/>
                  </a:moveTo>
                  <a:lnTo>
                    <a:pt x="198039" y="57328"/>
                  </a:lnTo>
                  <a:lnTo>
                    <a:pt x="130013" y="57328"/>
                  </a:lnTo>
                  <a:lnTo>
                    <a:pt x="130013" y="219438"/>
                  </a:lnTo>
                  <a:lnTo>
                    <a:pt x="68026" y="219438"/>
                  </a:lnTo>
                  <a:lnTo>
                    <a:pt x="68026" y="57328"/>
                  </a:lnTo>
                  <a:lnTo>
                    <a:pt x="0" y="57328"/>
                  </a:lnTo>
                  <a:lnTo>
                    <a:pt x="0" y="0"/>
                  </a:lnTo>
                  <a:lnTo>
                    <a:pt x="198039" y="0"/>
                  </a:ln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054184F-7F7F-D8C5-5237-45E1BE4B5964}"/>
                </a:ext>
              </a:extLst>
            </p:cNvPr>
            <p:cNvSpPr/>
            <p:nvPr/>
          </p:nvSpPr>
          <p:spPr>
            <a:xfrm>
              <a:off x="12331430" y="1207204"/>
              <a:ext cx="55467" cy="61426"/>
            </a:xfrm>
            <a:custGeom>
              <a:avLst/>
              <a:gdLst>
                <a:gd name="connsiteX0" fmla="*/ 40111 w 55467"/>
                <a:gd name="connsiteY0" fmla="*/ 61426 h 61426"/>
                <a:gd name="connsiteX1" fmla="*/ 27509 w 55467"/>
                <a:gd name="connsiteY1" fmla="*/ 40340 h 61426"/>
                <a:gd name="connsiteX2" fmla="*/ 15131 w 55467"/>
                <a:gd name="connsiteY2" fmla="*/ 61426 h 61426"/>
                <a:gd name="connsiteX3" fmla="*/ 231 w 55467"/>
                <a:gd name="connsiteY3" fmla="*/ 61426 h 61426"/>
                <a:gd name="connsiteX4" fmla="*/ 19484 w 55467"/>
                <a:gd name="connsiteY4" fmla="*/ 29567 h 61426"/>
                <a:gd name="connsiteX5" fmla="*/ 0 w 55467"/>
                <a:gd name="connsiteY5" fmla="*/ 0 h 61426"/>
                <a:gd name="connsiteX6" fmla="*/ 15587 w 55467"/>
                <a:gd name="connsiteY6" fmla="*/ 0 h 61426"/>
                <a:gd name="connsiteX7" fmla="*/ 28196 w 55467"/>
                <a:gd name="connsiteY7" fmla="*/ 19711 h 61426"/>
                <a:gd name="connsiteX8" fmla="*/ 40111 w 55467"/>
                <a:gd name="connsiteY8" fmla="*/ 0 h 61426"/>
                <a:gd name="connsiteX9" fmla="*/ 55011 w 55467"/>
                <a:gd name="connsiteY9" fmla="*/ 0 h 61426"/>
                <a:gd name="connsiteX10" fmla="*/ 35758 w 55467"/>
                <a:gd name="connsiteY10" fmla="*/ 30484 h 61426"/>
                <a:gd name="connsiteX11" fmla="*/ 55467 w 55467"/>
                <a:gd name="connsiteY11" fmla="*/ 61426 h 61426"/>
                <a:gd name="connsiteX12" fmla="*/ 40111 w 55467"/>
                <a:gd name="connsiteY12" fmla="*/ 61426 h 61426"/>
                <a:gd name="connsiteX13" fmla="*/ 40111 w 55467"/>
                <a:gd name="connsiteY13" fmla="*/ 61426 h 61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467" h="61426">
                  <a:moveTo>
                    <a:pt x="40111" y="61426"/>
                  </a:moveTo>
                  <a:lnTo>
                    <a:pt x="27509" y="40340"/>
                  </a:lnTo>
                  <a:lnTo>
                    <a:pt x="15131" y="61426"/>
                  </a:lnTo>
                  <a:lnTo>
                    <a:pt x="231" y="61426"/>
                  </a:lnTo>
                  <a:lnTo>
                    <a:pt x="19484" y="29567"/>
                  </a:lnTo>
                  <a:lnTo>
                    <a:pt x="0" y="0"/>
                  </a:lnTo>
                  <a:lnTo>
                    <a:pt x="15587" y="0"/>
                  </a:lnTo>
                  <a:lnTo>
                    <a:pt x="28196" y="19711"/>
                  </a:lnTo>
                  <a:lnTo>
                    <a:pt x="40111" y="0"/>
                  </a:lnTo>
                  <a:lnTo>
                    <a:pt x="55011" y="0"/>
                  </a:lnTo>
                  <a:lnTo>
                    <a:pt x="35758" y="30484"/>
                  </a:lnTo>
                  <a:lnTo>
                    <a:pt x="55467" y="61426"/>
                  </a:lnTo>
                  <a:lnTo>
                    <a:pt x="40111" y="61426"/>
                  </a:lnTo>
                  <a:lnTo>
                    <a:pt x="40111" y="61426"/>
                  </a:ln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DC46D36-B137-13B8-246B-F6EB18E0351E}"/>
                </a:ext>
              </a:extLst>
            </p:cNvPr>
            <p:cNvSpPr/>
            <p:nvPr/>
          </p:nvSpPr>
          <p:spPr>
            <a:xfrm>
              <a:off x="12388721" y="1207204"/>
              <a:ext cx="46299" cy="62572"/>
            </a:xfrm>
            <a:custGeom>
              <a:avLst/>
              <a:gdLst>
                <a:gd name="connsiteX0" fmla="*/ 46300 w 46299"/>
                <a:gd name="connsiteY0" fmla="*/ 40569 h 62572"/>
                <a:gd name="connsiteX1" fmla="*/ 22694 w 46299"/>
                <a:gd name="connsiteY1" fmla="*/ 62573 h 62572"/>
                <a:gd name="connsiteX2" fmla="*/ 0 w 46299"/>
                <a:gd name="connsiteY2" fmla="*/ 41944 h 62572"/>
                <a:gd name="connsiteX3" fmla="*/ 12609 w 46299"/>
                <a:gd name="connsiteY3" fmla="*/ 41944 h 62572"/>
                <a:gd name="connsiteX4" fmla="*/ 23837 w 46299"/>
                <a:gd name="connsiteY4" fmla="*/ 50654 h 62572"/>
                <a:gd name="connsiteX5" fmla="*/ 33467 w 46299"/>
                <a:gd name="connsiteY5" fmla="*/ 40340 h 62572"/>
                <a:gd name="connsiteX6" fmla="*/ 22694 w 46299"/>
                <a:gd name="connsiteY6" fmla="*/ 30484 h 62572"/>
                <a:gd name="connsiteX7" fmla="*/ 12609 w 46299"/>
                <a:gd name="connsiteY7" fmla="*/ 35527 h 62572"/>
                <a:gd name="connsiteX8" fmla="*/ 462 w 46299"/>
                <a:gd name="connsiteY8" fmla="*/ 35527 h 62572"/>
                <a:gd name="connsiteX9" fmla="*/ 4584 w 46299"/>
                <a:gd name="connsiteY9" fmla="*/ 0 h 62572"/>
                <a:gd name="connsiteX10" fmla="*/ 44464 w 46299"/>
                <a:gd name="connsiteY10" fmla="*/ 0 h 62572"/>
                <a:gd name="connsiteX11" fmla="*/ 43090 w 46299"/>
                <a:gd name="connsiteY11" fmla="*/ 11918 h 62572"/>
                <a:gd name="connsiteX12" fmla="*/ 14438 w 46299"/>
                <a:gd name="connsiteY12" fmla="*/ 11918 h 62572"/>
                <a:gd name="connsiteX13" fmla="*/ 13295 w 46299"/>
                <a:gd name="connsiteY13" fmla="*/ 23608 h 62572"/>
                <a:gd name="connsiteX14" fmla="*/ 25442 w 46299"/>
                <a:gd name="connsiteY14" fmla="*/ 20170 h 62572"/>
                <a:gd name="connsiteX15" fmla="*/ 46300 w 46299"/>
                <a:gd name="connsiteY15" fmla="*/ 40569 h 62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299" h="62572">
                  <a:moveTo>
                    <a:pt x="46300" y="40569"/>
                  </a:moveTo>
                  <a:cubicBezTo>
                    <a:pt x="46300" y="54092"/>
                    <a:pt x="36214" y="62573"/>
                    <a:pt x="22694" y="62573"/>
                  </a:cubicBezTo>
                  <a:cubicBezTo>
                    <a:pt x="11004" y="62573"/>
                    <a:pt x="1149" y="56155"/>
                    <a:pt x="0" y="41944"/>
                  </a:cubicBezTo>
                  <a:lnTo>
                    <a:pt x="12609" y="41944"/>
                  </a:lnTo>
                  <a:cubicBezTo>
                    <a:pt x="13527" y="48133"/>
                    <a:pt x="18335" y="50654"/>
                    <a:pt x="23837" y="50654"/>
                  </a:cubicBezTo>
                  <a:cubicBezTo>
                    <a:pt x="30488" y="50654"/>
                    <a:pt x="33467" y="46070"/>
                    <a:pt x="33467" y="40340"/>
                  </a:cubicBezTo>
                  <a:cubicBezTo>
                    <a:pt x="33467" y="34380"/>
                    <a:pt x="28883" y="30484"/>
                    <a:pt x="22694" y="30484"/>
                  </a:cubicBezTo>
                  <a:cubicBezTo>
                    <a:pt x="17423" y="30484"/>
                    <a:pt x="14213" y="33005"/>
                    <a:pt x="12609" y="35527"/>
                  </a:cubicBezTo>
                  <a:lnTo>
                    <a:pt x="462" y="35527"/>
                  </a:lnTo>
                  <a:lnTo>
                    <a:pt x="4584" y="0"/>
                  </a:lnTo>
                  <a:lnTo>
                    <a:pt x="44464" y="0"/>
                  </a:lnTo>
                  <a:lnTo>
                    <a:pt x="43090" y="11918"/>
                  </a:lnTo>
                  <a:lnTo>
                    <a:pt x="14438" y="11918"/>
                  </a:lnTo>
                  <a:lnTo>
                    <a:pt x="13295" y="23608"/>
                  </a:lnTo>
                  <a:cubicBezTo>
                    <a:pt x="13295" y="23608"/>
                    <a:pt x="16274" y="20170"/>
                    <a:pt x="25442" y="20170"/>
                  </a:cubicBezTo>
                  <a:cubicBezTo>
                    <a:pt x="36676" y="20170"/>
                    <a:pt x="46300" y="27505"/>
                    <a:pt x="46300" y="40569"/>
                  </a:cubicBez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4165602-CE06-8DFD-D794-75AED37BF450}"/>
                </a:ext>
              </a:extLst>
            </p:cNvPr>
            <p:cNvSpPr/>
            <p:nvPr/>
          </p:nvSpPr>
          <p:spPr>
            <a:xfrm>
              <a:off x="12263579" y="1154714"/>
              <a:ext cx="126753" cy="113703"/>
            </a:xfrm>
            <a:custGeom>
              <a:avLst/>
              <a:gdLst>
                <a:gd name="connsiteX0" fmla="*/ 126753 w 126753"/>
                <a:gd name="connsiteY0" fmla="*/ 44924 h 113703"/>
                <a:gd name="connsiteX1" fmla="*/ 53862 w 126753"/>
                <a:gd name="connsiteY1" fmla="*/ 0 h 113703"/>
                <a:gd name="connsiteX2" fmla="*/ 0 w 126753"/>
                <a:gd name="connsiteY2" fmla="*/ 0 h 113703"/>
                <a:gd name="connsiteX3" fmla="*/ 7338 w 126753"/>
                <a:gd name="connsiteY3" fmla="*/ 49508 h 113703"/>
                <a:gd name="connsiteX4" fmla="*/ 60051 w 126753"/>
                <a:gd name="connsiteY4" fmla="*/ 113685 h 113703"/>
                <a:gd name="connsiteX5" fmla="*/ 61200 w 126753"/>
                <a:gd name="connsiteY5" fmla="*/ 112768 h 113703"/>
                <a:gd name="connsiteX6" fmla="*/ 60513 w 126753"/>
                <a:gd name="connsiteY6" fmla="*/ 111852 h 113703"/>
                <a:gd name="connsiteX7" fmla="*/ 33467 w 126753"/>
                <a:gd name="connsiteY7" fmla="*/ 46758 h 113703"/>
                <a:gd name="connsiteX8" fmla="*/ 30026 w 126753"/>
                <a:gd name="connsiteY8" fmla="*/ 24296 h 113703"/>
                <a:gd name="connsiteX9" fmla="*/ 60738 w 126753"/>
                <a:gd name="connsiteY9" fmla="*/ 24296 h 113703"/>
                <a:gd name="connsiteX10" fmla="*/ 124917 w 126753"/>
                <a:gd name="connsiteY10" fmla="*/ 45612 h 113703"/>
                <a:gd name="connsiteX11" fmla="*/ 125835 w 126753"/>
                <a:gd name="connsiteY11" fmla="*/ 46070 h 113703"/>
                <a:gd name="connsiteX12" fmla="*/ 126753 w 126753"/>
                <a:gd name="connsiteY12" fmla="*/ 45153 h 113703"/>
                <a:gd name="connsiteX13" fmla="*/ 126753 w 126753"/>
                <a:gd name="connsiteY13" fmla="*/ 44924 h 113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753" h="113703">
                  <a:moveTo>
                    <a:pt x="126753" y="44924"/>
                  </a:moveTo>
                  <a:cubicBezTo>
                    <a:pt x="119877" y="18566"/>
                    <a:pt x="98557" y="0"/>
                    <a:pt x="53862" y="0"/>
                  </a:cubicBezTo>
                  <a:lnTo>
                    <a:pt x="0" y="0"/>
                  </a:lnTo>
                  <a:lnTo>
                    <a:pt x="7338" y="49508"/>
                  </a:lnTo>
                  <a:cubicBezTo>
                    <a:pt x="12833" y="94203"/>
                    <a:pt x="29795" y="108414"/>
                    <a:pt x="60051" y="113685"/>
                  </a:cubicBezTo>
                  <a:cubicBezTo>
                    <a:pt x="60282" y="113685"/>
                    <a:pt x="61200" y="113914"/>
                    <a:pt x="61200" y="112768"/>
                  </a:cubicBezTo>
                  <a:cubicBezTo>
                    <a:pt x="61200" y="112310"/>
                    <a:pt x="60969" y="112081"/>
                    <a:pt x="60513" y="111852"/>
                  </a:cubicBezTo>
                  <a:cubicBezTo>
                    <a:pt x="40111" y="103371"/>
                    <a:pt x="37819" y="75179"/>
                    <a:pt x="33467" y="46758"/>
                  </a:cubicBezTo>
                  <a:lnTo>
                    <a:pt x="30026" y="24296"/>
                  </a:lnTo>
                  <a:lnTo>
                    <a:pt x="60738" y="24296"/>
                  </a:lnTo>
                  <a:cubicBezTo>
                    <a:pt x="89159" y="24296"/>
                    <a:pt x="110935" y="23837"/>
                    <a:pt x="124917" y="45612"/>
                  </a:cubicBezTo>
                  <a:cubicBezTo>
                    <a:pt x="125148" y="45841"/>
                    <a:pt x="125373" y="46070"/>
                    <a:pt x="125835" y="46070"/>
                  </a:cubicBezTo>
                  <a:cubicBezTo>
                    <a:pt x="126291" y="46070"/>
                    <a:pt x="126753" y="45612"/>
                    <a:pt x="126753" y="45153"/>
                  </a:cubicBezTo>
                  <a:cubicBezTo>
                    <a:pt x="126753" y="44924"/>
                    <a:pt x="126753" y="44924"/>
                    <a:pt x="126753" y="44924"/>
                  </a:cubicBezTo>
                  <a:close/>
                </a:path>
              </a:pathLst>
            </a:custGeom>
            <a:solidFill>
              <a:srgbClr val="5FAF2D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29" name="Title 1">
            <a:extLst>
              <a:ext uri="{FF2B5EF4-FFF2-40B4-BE49-F238E27FC236}">
                <a16:creationId xmlns:a16="http://schemas.microsoft.com/office/drawing/2014/main" id="{5C79408A-0CA6-9569-FACE-98E05807B26E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491456" y="846000"/>
            <a:ext cx="11113200" cy="1200329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r>
              <a:rPr lang="en-US" dirty="0"/>
              <a:t>Click to edit</a:t>
            </a:r>
            <a:br>
              <a:rPr lang="ru-RU" dirty="0"/>
            </a:br>
            <a:r>
              <a:rPr lang="en-US" dirty="0"/>
              <a:t>Master title style</a:t>
            </a:r>
            <a:endParaRPr lang="ru-RU" dirty="0"/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47E1121F-BF16-D00C-5231-C10024AB9E93}"/>
              </a:ext>
            </a:extLst>
          </p:cNvPr>
          <p:cNvSpPr>
            <a:spLocks noGrp="1"/>
          </p:cNvSpPr>
          <p:nvPr>
            <p:ph type="body" sz="half" idx="30"/>
          </p:nvPr>
        </p:nvSpPr>
        <p:spPr>
          <a:xfrm>
            <a:off x="800988" y="2793741"/>
            <a:ext cx="5676012" cy="276999"/>
          </a:xfrm>
        </p:spPr>
        <p:txBody>
          <a:bodyPr vert="horz" wrap="square" lIns="0" tIns="45720" rIns="91440" bIns="45720" rtlCol="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200" dirty="0"/>
            </a:lvl1pPr>
          </a:lstStyle>
          <a:p>
            <a:pPr lvl="0"/>
            <a:endParaRPr lang="en-US" dirty="0"/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63F68D4A-FF70-85E1-A13E-483ABC2C29D7}"/>
              </a:ext>
            </a:extLst>
          </p:cNvPr>
          <p:cNvSpPr>
            <a:spLocks noGrp="1"/>
          </p:cNvSpPr>
          <p:nvPr>
            <p:ph type="body" sz="half" idx="31"/>
          </p:nvPr>
        </p:nvSpPr>
        <p:spPr>
          <a:xfrm>
            <a:off x="800988" y="3641754"/>
            <a:ext cx="5676012" cy="276999"/>
          </a:xfrm>
        </p:spPr>
        <p:txBody>
          <a:bodyPr vert="horz" wrap="square" lIns="0" tIns="45720" rIns="91440" bIns="45720" rtlCol="0">
            <a:spAutoFit/>
          </a:bodyPr>
          <a:lstStyle>
            <a:lvl1pPr marL="171450" indent="-1714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US" sz="1200" dirty="0"/>
            </a:lvl1pPr>
          </a:lstStyle>
          <a:p>
            <a:pPr lvl="0"/>
            <a:endParaRPr lang="en-US" dirty="0"/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2BBACEB0-5C95-6516-7E52-642980E2F5AA}"/>
              </a:ext>
            </a:extLst>
          </p:cNvPr>
          <p:cNvSpPr>
            <a:spLocks noGrp="1"/>
          </p:cNvSpPr>
          <p:nvPr>
            <p:ph type="body" sz="half" idx="32"/>
          </p:nvPr>
        </p:nvSpPr>
        <p:spPr>
          <a:xfrm>
            <a:off x="800988" y="5705294"/>
            <a:ext cx="5676012" cy="276999"/>
          </a:xfrm>
        </p:spPr>
        <p:txBody>
          <a:bodyPr vert="horz" wrap="square" lIns="0" tIns="45720" rIns="91440" bIns="45720" rtlCol="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20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7273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езюме/Выво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47887B-E3DC-429C-9FC9-F367D61AD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79411" y="6356350"/>
            <a:ext cx="2743200" cy="365125"/>
          </a:xfrm>
        </p:spPr>
        <p:txBody>
          <a:bodyPr/>
          <a:lstStyle/>
          <a:p>
            <a:fld id="{1D41C7BD-C484-49EB-A7F4-79A7D48E10F6}" type="slidenum">
              <a:rPr lang="ru-RU" smtClean="0"/>
              <a:t>‹#›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DE0D1B-33BE-EDD7-B4EF-DF0C010AC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1456" y="414033"/>
            <a:ext cx="5760000" cy="230400"/>
          </a:xfrm>
        </p:spPr>
        <p:txBody>
          <a:bodyPr/>
          <a:lstStyle>
            <a:lvl1pPr algn="l">
              <a:defRPr sz="1000" spc="5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EEA4A45-3C4D-F81E-2891-7BD8FAA1CAB0}"/>
              </a:ext>
            </a:extLst>
          </p:cNvPr>
          <p:cNvGrpSpPr/>
          <p:nvPr userDrawn="1"/>
        </p:nvGrpSpPr>
        <p:grpSpPr>
          <a:xfrm>
            <a:off x="10722827" y="456942"/>
            <a:ext cx="883637" cy="144583"/>
            <a:chOff x="10354404" y="1153536"/>
            <a:chExt cx="2080616" cy="340437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66174FE-3AE9-1CD1-9D91-C8128B00A1F1}"/>
                </a:ext>
              </a:extLst>
            </p:cNvPr>
            <p:cNvSpPr/>
            <p:nvPr/>
          </p:nvSpPr>
          <p:spPr>
            <a:xfrm>
              <a:off x="10477754" y="1153536"/>
              <a:ext cx="299331" cy="115932"/>
            </a:xfrm>
            <a:custGeom>
              <a:avLst/>
              <a:gdLst>
                <a:gd name="connsiteX0" fmla="*/ 299331 w 299331"/>
                <a:gd name="connsiteY0" fmla="*/ 0 h 115932"/>
                <a:gd name="connsiteX1" fmla="*/ 0 w 299331"/>
                <a:gd name="connsiteY1" fmla="*/ 0 h 115932"/>
                <a:gd name="connsiteX2" fmla="*/ 0 w 299331"/>
                <a:gd name="connsiteY2" fmla="*/ 115933 h 115932"/>
                <a:gd name="connsiteX3" fmla="*/ 299331 w 299331"/>
                <a:gd name="connsiteY3" fmla="*/ 115933 h 115932"/>
                <a:gd name="connsiteX4" fmla="*/ 299331 w 299331"/>
                <a:gd name="connsiteY4" fmla="*/ 0 h 115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9331" h="115932">
                  <a:moveTo>
                    <a:pt x="299331" y="0"/>
                  </a:moveTo>
                  <a:lnTo>
                    <a:pt x="0" y="0"/>
                  </a:lnTo>
                  <a:lnTo>
                    <a:pt x="0" y="115933"/>
                  </a:lnTo>
                  <a:lnTo>
                    <a:pt x="299331" y="115933"/>
                  </a:lnTo>
                  <a:lnTo>
                    <a:pt x="299331" y="0"/>
                  </a:lnTo>
                  <a:close/>
                </a:path>
              </a:pathLst>
            </a:custGeom>
            <a:gradFill>
              <a:gsLst>
                <a:gs pos="0">
                  <a:srgbClr val="00F0FF"/>
                </a:gs>
                <a:gs pos="50000">
                  <a:srgbClr val="00BAFF"/>
                </a:gs>
                <a:gs pos="100000">
                  <a:srgbClr val="0184FF"/>
                </a:gs>
              </a:gsLst>
              <a:lin ang="1028483" scaled="1"/>
            </a:gra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DE5E191-E114-CFBD-503A-95DD76F1C5BF}"/>
                </a:ext>
              </a:extLst>
            </p:cNvPr>
            <p:cNvSpPr/>
            <p:nvPr/>
          </p:nvSpPr>
          <p:spPr>
            <a:xfrm>
              <a:off x="10354404" y="1153536"/>
              <a:ext cx="123367" cy="336507"/>
            </a:xfrm>
            <a:custGeom>
              <a:avLst/>
              <a:gdLst>
                <a:gd name="connsiteX0" fmla="*/ 0 w 123367"/>
                <a:gd name="connsiteY0" fmla="*/ 336508 h 336507"/>
                <a:gd name="connsiteX1" fmla="*/ 0 w 123367"/>
                <a:gd name="connsiteY1" fmla="*/ 116208 h 336507"/>
                <a:gd name="connsiteX2" fmla="*/ 123368 w 123367"/>
                <a:gd name="connsiteY2" fmla="*/ 0 h 336507"/>
                <a:gd name="connsiteX3" fmla="*/ 123368 w 123367"/>
                <a:gd name="connsiteY3" fmla="*/ 336508 h 336507"/>
                <a:gd name="connsiteX4" fmla="*/ 0 w 123367"/>
                <a:gd name="connsiteY4" fmla="*/ 336508 h 336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367" h="336507">
                  <a:moveTo>
                    <a:pt x="0" y="336508"/>
                  </a:moveTo>
                  <a:lnTo>
                    <a:pt x="0" y="116208"/>
                  </a:lnTo>
                  <a:lnTo>
                    <a:pt x="123368" y="0"/>
                  </a:lnTo>
                  <a:lnTo>
                    <a:pt x="123368" y="336508"/>
                  </a:lnTo>
                  <a:lnTo>
                    <a:pt x="0" y="336508"/>
                  </a:lnTo>
                  <a:close/>
                </a:path>
              </a:pathLst>
            </a:custGeom>
            <a:gradFill>
              <a:gsLst>
                <a:gs pos="0">
                  <a:srgbClr val="0184FF"/>
                </a:gs>
                <a:gs pos="50000">
                  <a:srgbClr val="1897F9"/>
                </a:gs>
                <a:gs pos="100000">
                  <a:srgbClr val="2FAAF4"/>
                </a:gs>
              </a:gsLst>
              <a:lin ang="16200000" scaled="1"/>
            </a:gra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9048665-CCAA-1DB9-0A5A-901E9F020BEC}"/>
                </a:ext>
              </a:extLst>
            </p:cNvPr>
            <p:cNvSpPr/>
            <p:nvPr/>
          </p:nvSpPr>
          <p:spPr>
            <a:xfrm>
              <a:off x="10777132" y="1153536"/>
              <a:ext cx="123644" cy="336507"/>
            </a:xfrm>
            <a:custGeom>
              <a:avLst/>
              <a:gdLst>
                <a:gd name="connsiteX0" fmla="*/ 123644 w 123644"/>
                <a:gd name="connsiteY0" fmla="*/ 336508 h 336507"/>
                <a:gd name="connsiteX1" fmla="*/ 123644 w 123644"/>
                <a:gd name="connsiteY1" fmla="*/ 116208 h 336507"/>
                <a:gd name="connsiteX2" fmla="*/ 0 w 123644"/>
                <a:gd name="connsiteY2" fmla="*/ 0 h 336507"/>
                <a:gd name="connsiteX3" fmla="*/ 0 w 123644"/>
                <a:gd name="connsiteY3" fmla="*/ 336508 h 336507"/>
                <a:gd name="connsiteX4" fmla="*/ 123644 w 123644"/>
                <a:gd name="connsiteY4" fmla="*/ 336508 h 336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644" h="336507">
                  <a:moveTo>
                    <a:pt x="123644" y="336508"/>
                  </a:moveTo>
                  <a:lnTo>
                    <a:pt x="123644" y="116208"/>
                  </a:lnTo>
                  <a:lnTo>
                    <a:pt x="0" y="0"/>
                  </a:lnTo>
                  <a:lnTo>
                    <a:pt x="0" y="336508"/>
                  </a:lnTo>
                  <a:lnTo>
                    <a:pt x="123644" y="336508"/>
                  </a:lnTo>
                  <a:close/>
                </a:path>
              </a:pathLst>
            </a:custGeom>
            <a:gradFill>
              <a:gsLst>
                <a:gs pos="17000">
                  <a:srgbClr val="0184FF"/>
                </a:gs>
                <a:gs pos="91000">
                  <a:srgbClr val="04BBE4"/>
                </a:gs>
              </a:gsLst>
              <a:lin ang="16200000" scaled="1"/>
            </a:gra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217BE19-3222-A2ED-0A10-D974AC513099}"/>
                </a:ext>
              </a:extLst>
            </p:cNvPr>
            <p:cNvSpPr/>
            <p:nvPr/>
          </p:nvSpPr>
          <p:spPr>
            <a:xfrm>
              <a:off x="11030427" y="1268756"/>
              <a:ext cx="214225" cy="219438"/>
            </a:xfrm>
            <a:custGeom>
              <a:avLst/>
              <a:gdLst>
                <a:gd name="connsiteX0" fmla="*/ 0 w 214225"/>
                <a:gd name="connsiteY0" fmla="*/ 0 h 219438"/>
                <a:gd name="connsiteX1" fmla="*/ 214226 w 214225"/>
                <a:gd name="connsiteY1" fmla="*/ 0 h 219438"/>
                <a:gd name="connsiteX2" fmla="*/ 214226 w 214225"/>
                <a:gd name="connsiteY2" fmla="*/ 219438 h 219438"/>
                <a:gd name="connsiteX3" fmla="*/ 152788 w 214225"/>
                <a:gd name="connsiteY3" fmla="*/ 219438 h 219438"/>
                <a:gd name="connsiteX4" fmla="*/ 152788 w 214225"/>
                <a:gd name="connsiteY4" fmla="*/ 57328 h 219438"/>
                <a:gd name="connsiteX5" fmla="*/ 61718 w 214225"/>
                <a:gd name="connsiteY5" fmla="*/ 57328 h 219438"/>
                <a:gd name="connsiteX6" fmla="*/ 61718 w 214225"/>
                <a:gd name="connsiteY6" fmla="*/ 219438 h 219438"/>
                <a:gd name="connsiteX7" fmla="*/ 275 w 214225"/>
                <a:gd name="connsiteY7" fmla="*/ 219438 h 219438"/>
                <a:gd name="connsiteX8" fmla="*/ 275 w 214225"/>
                <a:gd name="connsiteY8" fmla="*/ 0 h 219438"/>
                <a:gd name="connsiteX9" fmla="*/ 0 w 214225"/>
                <a:gd name="connsiteY9" fmla="*/ 0 h 21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225" h="219438">
                  <a:moveTo>
                    <a:pt x="0" y="0"/>
                  </a:moveTo>
                  <a:lnTo>
                    <a:pt x="214226" y="0"/>
                  </a:lnTo>
                  <a:lnTo>
                    <a:pt x="214226" y="219438"/>
                  </a:lnTo>
                  <a:lnTo>
                    <a:pt x="152788" y="219438"/>
                  </a:lnTo>
                  <a:lnTo>
                    <a:pt x="152788" y="57328"/>
                  </a:lnTo>
                  <a:lnTo>
                    <a:pt x="61718" y="57328"/>
                  </a:lnTo>
                  <a:lnTo>
                    <a:pt x="61718" y="219438"/>
                  </a:lnTo>
                  <a:lnTo>
                    <a:pt x="275" y="219438"/>
                  </a:lnTo>
                  <a:lnTo>
                    <a:pt x="2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A0F9E81-D68F-3C9A-136C-B504167A1A77}"/>
                </a:ext>
              </a:extLst>
            </p:cNvPr>
            <p:cNvSpPr/>
            <p:nvPr/>
          </p:nvSpPr>
          <p:spPr>
            <a:xfrm>
              <a:off x="11276714" y="1262999"/>
              <a:ext cx="239461" cy="230974"/>
            </a:xfrm>
            <a:custGeom>
              <a:avLst/>
              <a:gdLst>
                <a:gd name="connsiteX0" fmla="*/ 178018 w 239461"/>
                <a:gd name="connsiteY0" fmla="*/ 5760 h 230974"/>
                <a:gd name="connsiteX1" fmla="*/ 239461 w 239461"/>
                <a:gd name="connsiteY1" fmla="*/ 5760 h 230974"/>
                <a:gd name="connsiteX2" fmla="*/ 239461 w 239461"/>
                <a:gd name="connsiteY2" fmla="*/ 225199 h 230974"/>
                <a:gd name="connsiteX3" fmla="*/ 178018 w 239461"/>
                <a:gd name="connsiteY3" fmla="*/ 225199 h 230974"/>
                <a:gd name="connsiteX4" fmla="*/ 178018 w 239461"/>
                <a:gd name="connsiteY4" fmla="*/ 193654 h 230974"/>
                <a:gd name="connsiteX5" fmla="*/ 146475 w 239461"/>
                <a:gd name="connsiteY5" fmla="*/ 221359 h 230974"/>
                <a:gd name="connsiteX6" fmla="*/ 105602 w 239461"/>
                <a:gd name="connsiteY6" fmla="*/ 230959 h 230974"/>
                <a:gd name="connsiteX7" fmla="*/ 0 w 239461"/>
                <a:gd name="connsiteY7" fmla="*/ 116028 h 230974"/>
                <a:gd name="connsiteX8" fmla="*/ 106975 w 239461"/>
                <a:gd name="connsiteY8" fmla="*/ 0 h 230974"/>
                <a:gd name="connsiteX9" fmla="*/ 178018 w 239461"/>
                <a:gd name="connsiteY9" fmla="*/ 34836 h 230974"/>
                <a:gd name="connsiteX10" fmla="*/ 178018 w 239461"/>
                <a:gd name="connsiteY10" fmla="*/ 5760 h 230974"/>
                <a:gd name="connsiteX11" fmla="*/ 176100 w 239461"/>
                <a:gd name="connsiteY11" fmla="*/ 115754 h 230974"/>
                <a:gd name="connsiteX12" fmla="*/ 171985 w 239461"/>
                <a:gd name="connsiteY12" fmla="*/ 93536 h 230974"/>
                <a:gd name="connsiteX13" fmla="*/ 159639 w 239461"/>
                <a:gd name="connsiteY13" fmla="*/ 74609 h 230974"/>
                <a:gd name="connsiteX14" fmla="*/ 140985 w 239461"/>
                <a:gd name="connsiteY14" fmla="*/ 61991 h 230974"/>
                <a:gd name="connsiteX15" fmla="*/ 119047 w 239461"/>
                <a:gd name="connsiteY15" fmla="*/ 57328 h 230974"/>
                <a:gd name="connsiteX16" fmla="*/ 79273 w 239461"/>
                <a:gd name="connsiteY16" fmla="*/ 75158 h 230974"/>
                <a:gd name="connsiteX17" fmla="*/ 63086 w 239461"/>
                <a:gd name="connsiteY17" fmla="*/ 115754 h 230974"/>
                <a:gd name="connsiteX18" fmla="*/ 79548 w 239461"/>
                <a:gd name="connsiteY18" fmla="*/ 156076 h 230974"/>
                <a:gd name="connsiteX19" fmla="*/ 119590 w 239461"/>
                <a:gd name="connsiteY19" fmla="*/ 173631 h 230974"/>
                <a:gd name="connsiteX20" fmla="*/ 159914 w 239461"/>
                <a:gd name="connsiteY20" fmla="*/ 156350 h 230974"/>
                <a:gd name="connsiteX21" fmla="*/ 176100 w 239461"/>
                <a:gd name="connsiteY21" fmla="*/ 115754 h 230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39461" h="230974">
                  <a:moveTo>
                    <a:pt x="178018" y="5760"/>
                  </a:moveTo>
                  <a:lnTo>
                    <a:pt x="239461" y="5760"/>
                  </a:lnTo>
                  <a:lnTo>
                    <a:pt x="239461" y="225199"/>
                  </a:lnTo>
                  <a:lnTo>
                    <a:pt x="178018" y="225199"/>
                  </a:lnTo>
                  <a:lnTo>
                    <a:pt x="178018" y="193654"/>
                  </a:lnTo>
                  <a:cubicBezTo>
                    <a:pt x="169787" y="205175"/>
                    <a:pt x="159089" y="214775"/>
                    <a:pt x="146475" y="221359"/>
                  </a:cubicBezTo>
                  <a:cubicBezTo>
                    <a:pt x="133854" y="227941"/>
                    <a:pt x="119865" y="231233"/>
                    <a:pt x="105602" y="230959"/>
                  </a:cubicBezTo>
                  <a:cubicBezTo>
                    <a:pt x="44982" y="230959"/>
                    <a:pt x="0" y="184054"/>
                    <a:pt x="0" y="116028"/>
                  </a:cubicBezTo>
                  <a:cubicBezTo>
                    <a:pt x="0" y="48276"/>
                    <a:pt x="44158" y="0"/>
                    <a:pt x="106975" y="0"/>
                  </a:cubicBezTo>
                  <a:cubicBezTo>
                    <a:pt x="135227" y="0"/>
                    <a:pt x="163479" y="12344"/>
                    <a:pt x="178018" y="34836"/>
                  </a:cubicBezTo>
                  <a:lnTo>
                    <a:pt x="178018" y="5760"/>
                  </a:lnTo>
                  <a:close/>
                  <a:moveTo>
                    <a:pt x="176100" y="115754"/>
                  </a:moveTo>
                  <a:cubicBezTo>
                    <a:pt x="176100" y="108073"/>
                    <a:pt x="174727" y="100668"/>
                    <a:pt x="171985" y="93536"/>
                  </a:cubicBezTo>
                  <a:cubicBezTo>
                    <a:pt x="169243" y="86404"/>
                    <a:pt x="164853" y="80095"/>
                    <a:pt x="159639" y="74609"/>
                  </a:cubicBezTo>
                  <a:cubicBezTo>
                    <a:pt x="154431" y="69123"/>
                    <a:pt x="148117" y="65009"/>
                    <a:pt x="140985" y="61991"/>
                  </a:cubicBezTo>
                  <a:cubicBezTo>
                    <a:pt x="134128" y="58974"/>
                    <a:pt x="126447" y="57603"/>
                    <a:pt x="119047" y="57328"/>
                  </a:cubicBezTo>
                  <a:cubicBezTo>
                    <a:pt x="103959" y="57877"/>
                    <a:pt x="89696" y="64186"/>
                    <a:pt x="79273" y="75158"/>
                  </a:cubicBezTo>
                  <a:cubicBezTo>
                    <a:pt x="68850" y="86130"/>
                    <a:pt x="63086" y="100668"/>
                    <a:pt x="63086" y="115754"/>
                  </a:cubicBezTo>
                  <a:cubicBezTo>
                    <a:pt x="63086" y="130840"/>
                    <a:pt x="69119" y="145378"/>
                    <a:pt x="79548" y="156076"/>
                  </a:cubicBezTo>
                  <a:cubicBezTo>
                    <a:pt x="89970" y="166773"/>
                    <a:pt x="104509" y="173082"/>
                    <a:pt x="119590" y="173631"/>
                  </a:cubicBezTo>
                  <a:cubicBezTo>
                    <a:pt x="134678" y="173357"/>
                    <a:pt x="149216" y="167047"/>
                    <a:pt x="159914" y="156350"/>
                  </a:cubicBezTo>
                  <a:cubicBezTo>
                    <a:pt x="170062" y="145378"/>
                    <a:pt x="176100" y="130840"/>
                    <a:pt x="176100" y="115754"/>
                  </a:cubicBez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A6EDDB0-7568-3902-A52F-9694810E91B5}"/>
                </a:ext>
              </a:extLst>
            </p:cNvPr>
            <p:cNvSpPr/>
            <p:nvPr/>
          </p:nvSpPr>
          <p:spPr>
            <a:xfrm>
              <a:off x="11558734" y="1268756"/>
              <a:ext cx="217241" cy="219438"/>
            </a:xfrm>
            <a:custGeom>
              <a:avLst/>
              <a:gdLst>
                <a:gd name="connsiteX0" fmla="*/ 142084 w 217241"/>
                <a:gd name="connsiteY0" fmla="*/ 219438 h 219438"/>
                <a:gd name="connsiteX1" fmla="*/ 93262 w 217241"/>
                <a:gd name="connsiteY1" fmla="*/ 139618 h 219438"/>
                <a:gd name="connsiteX2" fmla="*/ 59520 w 217241"/>
                <a:gd name="connsiteY2" fmla="*/ 139618 h 219438"/>
                <a:gd name="connsiteX3" fmla="*/ 59520 w 217241"/>
                <a:gd name="connsiteY3" fmla="*/ 219438 h 219438"/>
                <a:gd name="connsiteX4" fmla="*/ 0 w 217241"/>
                <a:gd name="connsiteY4" fmla="*/ 219438 h 219438"/>
                <a:gd name="connsiteX5" fmla="*/ 0 w 217241"/>
                <a:gd name="connsiteY5" fmla="*/ 0 h 219438"/>
                <a:gd name="connsiteX6" fmla="*/ 59520 w 217241"/>
                <a:gd name="connsiteY6" fmla="*/ 0 h 219438"/>
                <a:gd name="connsiteX7" fmla="*/ 59520 w 217241"/>
                <a:gd name="connsiteY7" fmla="*/ 87227 h 219438"/>
                <a:gd name="connsiteX8" fmla="*/ 91338 w 217241"/>
                <a:gd name="connsiteY8" fmla="*/ 87227 h 219438"/>
                <a:gd name="connsiteX9" fmla="*/ 141535 w 217241"/>
                <a:gd name="connsiteY9" fmla="*/ 274 h 219438"/>
                <a:gd name="connsiteX10" fmla="*/ 209286 w 217241"/>
                <a:gd name="connsiteY10" fmla="*/ 274 h 219438"/>
                <a:gd name="connsiteX11" fmla="*/ 144008 w 217241"/>
                <a:gd name="connsiteY11" fmla="*/ 108622 h 219438"/>
                <a:gd name="connsiteX12" fmla="*/ 217242 w 217241"/>
                <a:gd name="connsiteY12" fmla="*/ 219438 h 219438"/>
                <a:gd name="connsiteX13" fmla="*/ 142084 w 217241"/>
                <a:gd name="connsiteY13" fmla="*/ 219438 h 21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7241" h="219438">
                  <a:moveTo>
                    <a:pt x="142084" y="219438"/>
                  </a:moveTo>
                  <a:lnTo>
                    <a:pt x="93262" y="139618"/>
                  </a:lnTo>
                  <a:lnTo>
                    <a:pt x="59520" y="139618"/>
                  </a:lnTo>
                  <a:lnTo>
                    <a:pt x="59520" y="219438"/>
                  </a:lnTo>
                  <a:lnTo>
                    <a:pt x="0" y="219438"/>
                  </a:lnTo>
                  <a:lnTo>
                    <a:pt x="0" y="0"/>
                  </a:lnTo>
                  <a:lnTo>
                    <a:pt x="59520" y="0"/>
                  </a:lnTo>
                  <a:lnTo>
                    <a:pt x="59520" y="87227"/>
                  </a:lnTo>
                  <a:lnTo>
                    <a:pt x="91338" y="87227"/>
                  </a:lnTo>
                  <a:lnTo>
                    <a:pt x="141535" y="274"/>
                  </a:lnTo>
                  <a:lnTo>
                    <a:pt x="209286" y="274"/>
                  </a:lnTo>
                  <a:lnTo>
                    <a:pt x="144008" y="108622"/>
                  </a:lnTo>
                  <a:lnTo>
                    <a:pt x="217242" y="219438"/>
                  </a:lnTo>
                  <a:lnTo>
                    <a:pt x="142084" y="219438"/>
                  </a:ln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7C57E5A-6136-C67B-A1C0-6120B520C45A}"/>
                </a:ext>
              </a:extLst>
            </p:cNvPr>
            <p:cNvSpPr/>
            <p:nvPr/>
          </p:nvSpPr>
          <p:spPr>
            <a:xfrm>
              <a:off x="11771598" y="1263548"/>
              <a:ext cx="230753" cy="230410"/>
            </a:xfrm>
            <a:custGeom>
              <a:avLst/>
              <a:gdLst>
                <a:gd name="connsiteX0" fmla="*/ 229588 w 230753"/>
                <a:gd name="connsiteY0" fmla="*/ 134955 h 230410"/>
                <a:gd name="connsiteX1" fmla="*/ 64735 w 230753"/>
                <a:gd name="connsiteY1" fmla="*/ 134955 h 230410"/>
                <a:gd name="connsiteX2" fmla="*/ 120964 w 230753"/>
                <a:gd name="connsiteY2" fmla="*/ 175825 h 230410"/>
                <a:gd name="connsiteX3" fmla="*/ 152507 w 230753"/>
                <a:gd name="connsiteY3" fmla="*/ 168968 h 230410"/>
                <a:gd name="connsiteX4" fmla="*/ 178567 w 230753"/>
                <a:gd name="connsiteY4" fmla="*/ 150041 h 230410"/>
                <a:gd name="connsiteX5" fmla="*/ 214226 w 230753"/>
                <a:gd name="connsiteY5" fmla="*/ 186248 h 230410"/>
                <a:gd name="connsiteX6" fmla="*/ 117123 w 230753"/>
                <a:gd name="connsiteY6" fmla="*/ 230410 h 230410"/>
                <a:gd name="connsiteX7" fmla="*/ 0 w 230753"/>
                <a:gd name="connsiteY7" fmla="*/ 115479 h 230410"/>
                <a:gd name="connsiteX8" fmla="*/ 116574 w 230753"/>
                <a:gd name="connsiteY8" fmla="*/ 0 h 230410"/>
                <a:gd name="connsiteX9" fmla="*/ 230681 w 230753"/>
                <a:gd name="connsiteY9" fmla="*/ 111913 h 230410"/>
                <a:gd name="connsiteX10" fmla="*/ 229588 w 230753"/>
                <a:gd name="connsiteY10" fmla="*/ 134955 h 230410"/>
                <a:gd name="connsiteX11" fmla="*/ 168969 w 230753"/>
                <a:gd name="connsiteY11" fmla="*/ 94907 h 230410"/>
                <a:gd name="connsiteX12" fmla="*/ 118223 w 230753"/>
                <a:gd name="connsiteY12" fmla="*/ 52665 h 230410"/>
                <a:gd name="connsiteX13" fmla="*/ 64735 w 230753"/>
                <a:gd name="connsiteY13" fmla="*/ 94907 h 230410"/>
                <a:gd name="connsiteX14" fmla="*/ 168969 w 230753"/>
                <a:gd name="connsiteY14" fmla="*/ 94907 h 230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0753" h="230410">
                  <a:moveTo>
                    <a:pt x="229588" y="134955"/>
                  </a:moveTo>
                  <a:lnTo>
                    <a:pt x="64735" y="134955"/>
                  </a:lnTo>
                  <a:cubicBezTo>
                    <a:pt x="71317" y="160739"/>
                    <a:pt x="92163" y="175825"/>
                    <a:pt x="120964" y="175825"/>
                  </a:cubicBezTo>
                  <a:cubicBezTo>
                    <a:pt x="131936" y="175825"/>
                    <a:pt x="142634" y="173356"/>
                    <a:pt x="152507" y="168968"/>
                  </a:cubicBezTo>
                  <a:cubicBezTo>
                    <a:pt x="162387" y="164579"/>
                    <a:pt x="171435" y="157996"/>
                    <a:pt x="178567" y="150041"/>
                  </a:cubicBezTo>
                  <a:lnTo>
                    <a:pt x="214226" y="186248"/>
                  </a:lnTo>
                  <a:cubicBezTo>
                    <a:pt x="193655" y="213952"/>
                    <a:pt x="155523" y="230410"/>
                    <a:pt x="117123" y="230410"/>
                  </a:cubicBezTo>
                  <a:cubicBezTo>
                    <a:pt x="49372" y="230410"/>
                    <a:pt x="0" y="182957"/>
                    <a:pt x="0" y="115479"/>
                  </a:cubicBezTo>
                  <a:cubicBezTo>
                    <a:pt x="0" y="44436"/>
                    <a:pt x="54037" y="0"/>
                    <a:pt x="116574" y="0"/>
                  </a:cubicBezTo>
                  <a:cubicBezTo>
                    <a:pt x="179117" y="0"/>
                    <a:pt x="230681" y="44711"/>
                    <a:pt x="230681" y="111913"/>
                  </a:cubicBezTo>
                  <a:cubicBezTo>
                    <a:pt x="230956" y="117399"/>
                    <a:pt x="230412" y="125080"/>
                    <a:pt x="229588" y="134955"/>
                  </a:cubicBezTo>
                  <a:close/>
                  <a:moveTo>
                    <a:pt x="168969" y="94907"/>
                  </a:moveTo>
                  <a:cubicBezTo>
                    <a:pt x="167045" y="69123"/>
                    <a:pt x="145925" y="52665"/>
                    <a:pt x="118223" y="52665"/>
                  </a:cubicBezTo>
                  <a:cubicBezTo>
                    <a:pt x="92712" y="52665"/>
                    <a:pt x="71317" y="65283"/>
                    <a:pt x="64735" y="94907"/>
                  </a:cubicBezTo>
                  <a:lnTo>
                    <a:pt x="168969" y="94907"/>
                  </a:ln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25A7F55-5F21-D5E3-6818-E50979B2B506}"/>
                </a:ext>
              </a:extLst>
            </p:cNvPr>
            <p:cNvSpPr/>
            <p:nvPr/>
          </p:nvSpPr>
          <p:spPr>
            <a:xfrm>
              <a:off x="12015993" y="1268756"/>
              <a:ext cx="198038" cy="219438"/>
            </a:xfrm>
            <a:custGeom>
              <a:avLst/>
              <a:gdLst>
                <a:gd name="connsiteX0" fmla="*/ 198039 w 198038"/>
                <a:gd name="connsiteY0" fmla="*/ 0 h 219438"/>
                <a:gd name="connsiteX1" fmla="*/ 198039 w 198038"/>
                <a:gd name="connsiteY1" fmla="*/ 57328 h 219438"/>
                <a:gd name="connsiteX2" fmla="*/ 130013 w 198038"/>
                <a:gd name="connsiteY2" fmla="*/ 57328 h 219438"/>
                <a:gd name="connsiteX3" fmla="*/ 130013 w 198038"/>
                <a:gd name="connsiteY3" fmla="*/ 219438 h 219438"/>
                <a:gd name="connsiteX4" fmla="*/ 68026 w 198038"/>
                <a:gd name="connsiteY4" fmla="*/ 219438 h 219438"/>
                <a:gd name="connsiteX5" fmla="*/ 68026 w 198038"/>
                <a:gd name="connsiteY5" fmla="*/ 57328 h 219438"/>
                <a:gd name="connsiteX6" fmla="*/ 0 w 198038"/>
                <a:gd name="connsiteY6" fmla="*/ 57328 h 219438"/>
                <a:gd name="connsiteX7" fmla="*/ 0 w 198038"/>
                <a:gd name="connsiteY7" fmla="*/ 0 h 219438"/>
                <a:gd name="connsiteX8" fmla="*/ 198039 w 198038"/>
                <a:gd name="connsiteY8" fmla="*/ 0 h 21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8038" h="219438">
                  <a:moveTo>
                    <a:pt x="198039" y="0"/>
                  </a:moveTo>
                  <a:lnTo>
                    <a:pt x="198039" y="57328"/>
                  </a:lnTo>
                  <a:lnTo>
                    <a:pt x="130013" y="57328"/>
                  </a:lnTo>
                  <a:lnTo>
                    <a:pt x="130013" y="219438"/>
                  </a:lnTo>
                  <a:lnTo>
                    <a:pt x="68026" y="219438"/>
                  </a:lnTo>
                  <a:lnTo>
                    <a:pt x="68026" y="57328"/>
                  </a:lnTo>
                  <a:lnTo>
                    <a:pt x="0" y="57328"/>
                  </a:lnTo>
                  <a:lnTo>
                    <a:pt x="0" y="0"/>
                  </a:lnTo>
                  <a:lnTo>
                    <a:pt x="198039" y="0"/>
                  </a:ln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53053BE-6479-83AA-3516-02B0128CB016}"/>
                </a:ext>
              </a:extLst>
            </p:cNvPr>
            <p:cNvSpPr/>
            <p:nvPr/>
          </p:nvSpPr>
          <p:spPr>
            <a:xfrm>
              <a:off x="12331430" y="1207204"/>
              <a:ext cx="55467" cy="61426"/>
            </a:xfrm>
            <a:custGeom>
              <a:avLst/>
              <a:gdLst>
                <a:gd name="connsiteX0" fmla="*/ 40111 w 55467"/>
                <a:gd name="connsiteY0" fmla="*/ 61426 h 61426"/>
                <a:gd name="connsiteX1" fmla="*/ 27509 w 55467"/>
                <a:gd name="connsiteY1" fmla="*/ 40340 h 61426"/>
                <a:gd name="connsiteX2" fmla="*/ 15131 w 55467"/>
                <a:gd name="connsiteY2" fmla="*/ 61426 h 61426"/>
                <a:gd name="connsiteX3" fmla="*/ 231 w 55467"/>
                <a:gd name="connsiteY3" fmla="*/ 61426 h 61426"/>
                <a:gd name="connsiteX4" fmla="*/ 19484 w 55467"/>
                <a:gd name="connsiteY4" fmla="*/ 29567 h 61426"/>
                <a:gd name="connsiteX5" fmla="*/ 0 w 55467"/>
                <a:gd name="connsiteY5" fmla="*/ 0 h 61426"/>
                <a:gd name="connsiteX6" fmla="*/ 15587 w 55467"/>
                <a:gd name="connsiteY6" fmla="*/ 0 h 61426"/>
                <a:gd name="connsiteX7" fmla="*/ 28196 w 55467"/>
                <a:gd name="connsiteY7" fmla="*/ 19711 h 61426"/>
                <a:gd name="connsiteX8" fmla="*/ 40111 w 55467"/>
                <a:gd name="connsiteY8" fmla="*/ 0 h 61426"/>
                <a:gd name="connsiteX9" fmla="*/ 55011 w 55467"/>
                <a:gd name="connsiteY9" fmla="*/ 0 h 61426"/>
                <a:gd name="connsiteX10" fmla="*/ 35758 w 55467"/>
                <a:gd name="connsiteY10" fmla="*/ 30484 h 61426"/>
                <a:gd name="connsiteX11" fmla="*/ 55467 w 55467"/>
                <a:gd name="connsiteY11" fmla="*/ 61426 h 61426"/>
                <a:gd name="connsiteX12" fmla="*/ 40111 w 55467"/>
                <a:gd name="connsiteY12" fmla="*/ 61426 h 61426"/>
                <a:gd name="connsiteX13" fmla="*/ 40111 w 55467"/>
                <a:gd name="connsiteY13" fmla="*/ 61426 h 61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467" h="61426">
                  <a:moveTo>
                    <a:pt x="40111" y="61426"/>
                  </a:moveTo>
                  <a:lnTo>
                    <a:pt x="27509" y="40340"/>
                  </a:lnTo>
                  <a:lnTo>
                    <a:pt x="15131" y="61426"/>
                  </a:lnTo>
                  <a:lnTo>
                    <a:pt x="231" y="61426"/>
                  </a:lnTo>
                  <a:lnTo>
                    <a:pt x="19484" y="29567"/>
                  </a:lnTo>
                  <a:lnTo>
                    <a:pt x="0" y="0"/>
                  </a:lnTo>
                  <a:lnTo>
                    <a:pt x="15587" y="0"/>
                  </a:lnTo>
                  <a:lnTo>
                    <a:pt x="28196" y="19711"/>
                  </a:lnTo>
                  <a:lnTo>
                    <a:pt x="40111" y="0"/>
                  </a:lnTo>
                  <a:lnTo>
                    <a:pt x="55011" y="0"/>
                  </a:lnTo>
                  <a:lnTo>
                    <a:pt x="35758" y="30484"/>
                  </a:lnTo>
                  <a:lnTo>
                    <a:pt x="55467" y="61426"/>
                  </a:lnTo>
                  <a:lnTo>
                    <a:pt x="40111" y="61426"/>
                  </a:lnTo>
                  <a:lnTo>
                    <a:pt x="40111" y="61426"/>
                  </a:ln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B78F211-0D73-7BA7-1A2E-D16C43B6C988}"/>
                </a:ext>
              </a:extLst>
            </p:cNvPr>
            <p:cNvSpPr/>
            <p:nvPr/>
          </p:nvSpPr>
          <p:spPr>
            <a:xfrm>
              <a:off x="12388721" y="1207204"/>
              <a:ext cx="46299" cy="62572"/>
            </a:xfrm>
            <a:custGeom>
              <a:avLst/>
              <a:gdLst>
                <a:gd name="connsiteX0" fmla="*/ 46300 w 46299"/>
                <a:gd name="connsiteY0" fmla="*/ 40569 h 62572"/>
                <a:gd name="connsiteX1" fmla="*/ 22694 w 46299"/>
                <a:gd name="connsiteY1" fmla="*/ 62573 h 62572"/>
                <a:gd name="connsiteX2" fmla="*/ 0 w 46299"/>
                <a:gd name="connsiteY2" fmla="*/ 41944 h 62572"/>
                <a:gd name="connsiteX3" fmla="*/ 12609 w 46299"/>
                <a:gd name="connsiteY3" fmla="*/ 41944 h 62572"/>
                <a:gd name="connsiteX4" fmla="*/ 23837 w 46299"/>
                <a:gd name="connsiteY4" fmla="*/ 50654 h 62572"/>
                <a:gd name="connsiteX5" fmla="*/ 33467 w 46299"/>
                <a:gd name="connsiteY5" fmla="*/ 40340 h 62572"/>
                <a:gd name="connsiteX6" fmla="*/ 22694 w 46299"/>
                <a:gd name="connsiteY6" fmla="*/ 30484 h 62572"/>
                <a:gd name="connsiteX7" fmla="*/ 12609 w 46299"/>
                <a:gd name="connsiteY7" fmla="*/ 35527 h 62572"/>
                <a:gd name="connsiteX8" fmla="*/ 462 w 46299"/>
                <a:gd name="connsiteY8" fmla="*/ 35527 h 62572"/>
                <a:gd name="connsiteX9" fmla="*/ 4584 w 46299"/>
                <a:gd name="connsiteY9" fmla="*/ 0 h 62572"/>
                <a:gd name="connsiteX10" fmla="*/ 44464 w 46299"/>
                <a:gd name="connsiteY10" fmla="*/ 0 h 62572"/>
                <a:gd name="connsiteX11" fmla="*/ 43090 w 46299"/>
                <a:gd name="connsiteY11" fmla="*/ 11918 h 62572"/>
                <a:gd name="connsiteX12" fmla="*/ 14438 w 46299"/>
                <a:gd name="connsiteY12" fmla="*/ 11918 h 62572"/>
                <a:gd name="connsiteX13" fmla="*/ 13295 w 46299"/>
                <a:gd name="connsiteY13" fmla="*/ 23608 h 62572"/>
                <a:gd name="connsiteX14" fmla="*/ 25442 w 46299"/>
                <a:gd name="connsiteY14" fmla="*/ 20170 h 62572"/>
                <a:gd name="connsiteX15" fmla="*/ 46300 w 46299"/>
                <a:gd name="connsiteY15" fmla="*/ 40569 h 62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299" h="62572">
                  <a:moveTo>
                    <a:pt x="46300" y="40569"/>
                  </a:moveTo>
                  <a:cubicBezTo>
                    <a:pt x="46300" y="54092"/>
                    <a:pt x="36214" y="62573"/>
                    <a:pt x="22694" y="62573"/>
                  </a:cubicBezTo>
                  <a:cubicBezTo>
                    <a:pt x="11004" y="62573"/>
                    <a:pt x="1149" y="56155"/>
                    <a:pt x="0" y="41944"/>
                  </a:cubicBezTo>
                  <a:lnTo>
                    <a:pt x="12609" y="41944"/>
                  </a:lnTo>
                  <a:cubicBezTo>
                    <a:pt x="13527" y="48133"/>
                    <a:pt x="18335" y="50654"/>
                    <a:pt x="23837" y="50654"/>
                  </a:cubicBezTo>
                  <a:cubicBezTo>
                    <a:pt x="30488" y="50654"/>
                    <a:pt x="33467" y="46070"/>
                    <a:pt x="33467" y="40340"/>
                  </a:cubicBezTo>
                  <a:cubicBezTo>
                    <a:pt x="33467" y="34380"/>
                    <a:pt x="28883" y="30484"/>
                    <a:pt x="22694" y="30484"/>
                  </a:cubicBezTo>
                  <a:cubicBezTo>
                    <a:pt x="17423" y="30484"/>
                    <a:pt x="14213" y="33005"/>
                    <a:pt x="12609" y="35527"/>
                  </a:cubicBezTo>
                  <a:lnTo>
                    <a:pt x="462" y="35527"/>
                  </a:lnTo>
                  <a:lnTo>
                    <a:pt x="4584" y="0"/>
                  </a:lnTo>
                  <a:lnTo>
                    <a:pt x="44464" y="0"/>
                  </a:lnTo>
                  <a:lnTo>
                    <a:pt x="43090" y="11918"/>
                  </a:lnTo>
                  <a:lnTo>
                    <a:pt x="14438" y="11918"/>
                  </a:lnTo>
                  <a:lnTo>
                    <a:pt x="13295" y="23608"/>
                  </a:lnTo>
                  <a:cubicBezTo>
                    <a:pt x="13295" y="23608"/>
                    <a:pt x="16274" y="20170"/>
                    <a:pt x="25442" y="20170"/>
                  </a:cubicBezTo>
                  <a:cubicBezTo>
                    <a:pt x="36676" y="20170"/>
                    <a:pt x="46300" y="27505"/>
                    <a:pt x="46300" y="40569"/>
                  </a:cubicBez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5DDF128-033D-FDA0-0647-5CB8914C8B90}"/>
                </a:ext>
              </a:extLst>
            </p:cNvPr>
            <p:cNvSpPr/>
            <p:nvPr/>
          </p:nvSpPr>
          <p:spPr>
            <a:xfrm>
              <a:off x="12263579" y="1154714"/>
              <a:ext cx="126753" cy="113703"/>
            </a:xfrm>
            <a:custGeom>
              <a:avLst/>
              <a:gdLst>
                <a:gd name="connsiteX0" fmla="*/ 126753 w 126753"/>
                <a:gd name="connsiteY0" fmla="*/ 44924 h 113703"/>
                <a:gd name="connsiteX1" fmla="*/ 53862 w 126753"/>
                <a:gd name="connsiteY1" fmla="*/ 0 h 113703"/>
                <a:gd name="connsiteX2" fmla="*/ 0 w 126753"/>
                <a:gd name="connsiteY2" fmla="*/ 0 h 113703"/>
                <a:gd name="connsiteX3" fmla="*/ 7338 w 126753"/>
                <a:gd name="connsiteY3" fmla="*/ 49508 h 113703"/>
                <a:gd name="connsiteX4" fmla="*/ 60051 w 126753"/>
                <a:gd name="connsiteY4" fmla="*/ 113685 h 113703"/>
                <a:gd name="connsiteX5" fmla="*/ 61200 w 126753"/>
                <a:gd name="connsiteY5" fmla="*/ 112768 h 113703"/>
                <a:gd name="connsiteX6" fmla="*/ 60513 w 126753"/>
                <a:gd name="connsiteY6" fmla="*/ 111852 h 113703"/>
                <a:gd name="connsiteX7" fmla="*/ 33467 w 126753"/>
                <a:gd name="connsiteY7" fmla="*/ 46758 h 113703"/>
                <a:gd name="connsiteX8" fmla="*/ 30026 w 126753"/>
                <a:gd name="connsiteY8" fmla="*/ 24296 h 113703"/>
                <a:gd name="connsiteX9" fmla="*/ 60738 w 126753"/>
                <a:gd name="connsiteY9" fmla="*/ 24296 h 113703"/>
                <a:gd name="connsiteX10" fmla="*/ 124917 w 126753"/>
                <a:gd name="connsiteY10" fmla="*/ 45612 h 113703"/>
                <a:gd name="connsiteX11" fmla="*/ 125835 w 126753"/>
                <a:gd name="connsiteY11" fmla="*/ 46070 h 113703"/>
                <a:gd name="connsiteX12" fmla="*/ 126753 w 126753"/>
                <a:gd name="connsiteY12" fmla="*/ 45153 h 113703"/>
                <a:gd name="connsiteX13" fmla="*/ 126753 w 126753"/>
                <a:gd name="connsiteY13" fmla="*/ 44924 h 113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753" h="113703">
                  <a:moveTo>
                    <a:pt x="126753" y="44924"/>
                  </a:moveTo>
                  <a:cubicBezTo>
                    <a:pt x="119877" y="18566"/>
                    <a:pt x="98557" y="0"/>
                    <a:pt x="53862" y="0"/>
                  </a:cubicBezTo>
                  <a:lnTo>
                    <a:pt x="0" y="0"/>
                  </a:lnTo>
                  <a:lnTo>
                    <a:pt x="7338" y="49508"/>
                  </a:lnTo>
                  <a:cubicBezTo>
                    <a:pt x="12833" y="94203"/>
                    <a:pt x="29795" y="108414"/>
                    <a:pt x="60051" y="113685"/>
                  </a:cubicBezTo>
                  <a:cubicBezTo>
                    <a:pt x="60282" y="113685"/>
                    <a:pt x="61200" y="113914"/>
                    <a:pt x="61200" y="112768"/>
                  </a:cubicBezTo>
                  <a:cubicBezTo>
                    <a:pt x="61200" y="112310"/>
                    <a:pt x="60969" y="112081"/>
                    <a:pt x="60513" y="111852"/>
                  </a:cubicBezTo>
                  <a:cubicBezTo>
                    <a:pt x="40111" y="103371"/>
                    <a:pt x="37819" y="75179"/>
                    <a:pt x="33467" y="46758"/>
                  </a:cubicBezTo>
                  <a:lnTo>
                    <a:pt x="30026" y="24296"/>
                  </a:lnTo>
                  <a:lnTo>
                    <a:pt x="60738" y="24296"/>
                  </a:lnTo>
                  <a:cubicBezTo>
                    <a:pt x="89159" y="24296"/>
                    <a:pt x="110935" y="23837"/>
                    <a:pt x="124917" y="45612"/>
                  </a:cubicBezTo>
                  <a:cubicBezTo>
                    <a:pt x="125148" y="45841"/>
                    <a:pt x="125373" y="46070"/>
                    <a:pt x="125835" y="46070"/>
                  </a:cubicBezTo>
                  <a:cubicBezTo>
                    <a:pt x="126291" y="46070"/>
                    <a:pt x="126753" y="45612"/>
                    <a:pt x="126753" y="45153"/>
                  </a:cubicBezTo>
                  <a:cubicBezTo>
                    <a:pt x="126753" y="44924"/>
                    <a:pt x="126753" y="44924"/>
                    <a:pt x="126753" y="44924"/>
                  </a:cubicBezTo>
                  <a:close/>
                </a:path>
              </a:pathLst>
            </a:custGeom>
            <a:solidFill>
              <a:srgbClr val="5FAF2D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53" name="Date Placeholder 2">
            <a:extLst>
              <a:ext uri="{FF2B5EF4-FFF2-40B4-BE49-F238E27FC236}">
                <a16:creationId xmlns:a16="http://schemas.microsoft.com/office/drawing/2014/main" id="{F991E990-7AEC-7F59-A4EB-2448F9A89F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3903" y="6356350"/>
            <a:ext cx="2743200" cy="365125"/>
          </a:xfrm>
        </p:spPr>
        <p:txBody>
          <a:bodyPr vert="horz" lIns="91440" tIns="45720" rIns="91440" bIns="45720" rtlCol="0" anchor="ctr"/>
          <a:lstStyle>
            <a:lvl1pPr>
              <a:defRPr lang="ru-RU" smtClean="0"/>
            </a:lvl1pPr>
          </a:lstStyle>
          <a:p>
            <a:fld id="{89633FC2-6416-484F-B445-9CAE3A212806}" type="datetime1">
              <a:rPr lang="ru-RU" smtClean="0"/>
              <a:pPr/>
              <a:t>21.03.2024</a:t>
            </a:fld>
            <a:endParaRPr lang="ru-RU" dirty="0"/>
          </a:p>
        </p:txBody>
      </p:sp>
      <p:sp>
        <p:nvSpPr>
          <p:cNvPr id="51" name="Text Placeholder 3">
            <a:extLst>
              <a:ext uri="{FF2B5EF4-FFF2-40B4-BE49-F238E27FC236}">
                <a16:creationId xmlns:a16="http://schemas.microsoft.com/office/drawing/2014/main" id="{95002F8B-AA0B-8212-9484-AF9C8C9BAD7C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1384308" y="2134573"/>
            <a:ext cx="4176000" cy="338554"/>
          </a:xfrm>
          <a:noFill/>
        </p:spPr>
        <p:txBody>
          <a:bodyPr vert="horz" wrap="square" lIns="0" tIns="45720" rIns="91440" bIns="45720" rtlCol="0" anchor="ctr" anchorCtr="0">
            <a:spAutoFit/>
          </a:bodyPr>
          <a:lstStyle>
            <a:lvl1pPr marL="0" indent="0">
              <a:lnSpc>
                <a:spcPct val="100000"/>
              </a:lnSpc>
              <a:buNone/>
              <a:defRPr lang="en-US" sz="1600">
                <a:solidFill>
                  <a:schemeClr val="tx1"/>
                </a:solidFill>
                <a:latin typeface="+mn-lt"/>
              </a:defRPr>
            </a:lvl1pPr>
          </a:lstStyle>
          <a:p>
            <a:pPr marL="114300" lvl="0" indent="-342900">
              <a:spcBef>
                <a:spcPct val="0"/>
              </a:spcBef>
            </a:pPr>
            <a:endParaRPr lang="en-US" dirty="0"/>
          </a:p>
        </p:txBody>
      </p:sp>
      <p:sp>
        <p:nvSpPr>
          <p:cNvPr id="63" name="Text Placeholder 3">
            <a:extLst>
              <a:ext uri="{FF2B5EF4-FFF2-40B4-BE49-F238E27FC236}">
                <a16:creationId xmlns:a16="http://schemas.microsoft.com/office/drawing/2014/main" id="{3A24E342-E42A-167C-904E-E8EFD9D241B4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1384308" y="4265775"/>
            <a:ext cx="4176000" cy="338554"/>
          </a:xfrm>
          <a:noFill/>
        </p:spPr>
        <p:txBody>
          <a:bodyPr vert="horz" wrap="square" lIns="0" tIns="45720" rIns="91440" bIns="45720" rtlCol="0" anchor="ctr" anchorCtr="0">
            <a:spAutoFit/>
          </a:bodyPr>
          <a:lstStyle>
            <a:lvl1pPr marL="0" indent="0">
              <a:lnSpc>
                <a:spcPct val="100000"/>
              </a:lnSpc>
              <a:buNone/>
              <a:defRPr lang="en-US" sz="1600">
                <a:solidFill>
                  <a:schemeClr val="tx1"/>
                </a:solidFill>
                <a:latin typeface="+mn-lt"/>
              </a:defRPr>
            </a:lvl1pPr>
          </a:lstStyle>
          <a:p>
            <a:pPr marL="114300" lvl="0" indent="-342900">
              <a:spcBef>
                <a:spcPct val="0"/>
              </a:spcBef>
            </a:pPr>
            <a:endParaRPr lang="en-US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3C76E163-5881-82A0-3FDC-8AC7303497E1}"/>
              </a:ext>
            </a:extLst>
          </p:cNvPr>
          <p:cNvSpPr>
            <a:spLocks noGrp="1"/>
          </p:cNvSpPr>
          <p:nvPr>
            <p:ph type="body" sz="half" idx="28"/>
          </p:nvPr>
        </p:nvSpPr>
        <p:spPr>
          <a:xfrm>
            <a:off x="659375" y="2149962"/>
            <a:ext cx="432000" cy="307777"/>
          </a:xfrm>
          <a:noFill/>
        </p:spPr>
        <p:txBody>
          <a:bodyPr vert="horz" wrap="square" lIns="90000" tIns="45720" rIns="91440" bIns="45720" rtlCol="0" anchor="ctr" anchorCtr="0">
            <a:spAutoFit/>
          </a:bodyPr>
          <a:lstStyle>
            <a:lvl1pPr marL="0" indent="0" algn="ctr">
              <a:lnSpc>
                <a:spcPct val="100000"/>
              </a:lnSpc>
              <a:buNone/>
              <a:defRPr lang="en-US" sz="1400">
                <a:solidFill>
                  <a:schemeClr val="bg1"/>
                </a:solidFill>
                <a:latin typeface="+mj-lt"/>
              </a:defRPr>
            </a:lvl1pPr>
          </a:lstStyle>
          <a:p>
            <a:pPr marL="114300" lvl="0" indent="-342900">
              <a:spcBef>
                <a:spcPct val="0"/>
              </a:spcBef>
            </a:pPr>
            <a:endParaRPr lang="en-US" dirty="0"/>
          </a:p>
        </p:txBody>
      </p:sp>
      <p:sp>
        <p:nvSpPr>
          <p:cNvPr id="62" name="Text Placeholder 3">
            <a:extLst>
              <a:ext uri="{FF2B5EF4-FFF2-40B4-BE49-F238E27FC236}">
                <a16:creationId xmlns:a16="http://schemas.microsoft.com/office/drawing/2014/main" id="{58F04CC3-7194-6312-BDEF-CF1629D2225C}"/>
              </a:ext>
            </a:extLst>
          </p:cNvPr>
          <p:cNvSpPr>
            <a:spLocks noGrp="1"/>
          </p:cNvSpPr>
          <p:nvPr>
            <p:ph type="body" sz="half" idx="29"/>
          </p:nvPr>
        </p:nvSpPr>
        <p:spPr>
          <a:xfrm>
            <a:off x="659375" y="3222144"/>
            <a:ext cx="432000" cy="307777"/>
          </a:xfrm>
          <a:noFill/>
        </p:spPr>
        <p:txBody>
          <a:bodyPr vert="horz" wrap="square" lIns="90000" tIns="45720" rIns="91440" bIns="45720" rtlCol="0" anchor="ctr" anchorCtr="0">
            <a:spAutoFit/>
          </a:bodyPr>
          <a:lstStyle>
            <a:lvl1pPr marL="0" indent="0" algn="ctr">
              <a:lnSpc>
                <a:spcPct val="100000"/>
              </a:lnSpc>
              <a:buNone/>
              <a:defRPr lang="en-US" sz="1400">
                <a:solidFill>
                  <a:schemeClr val="bg1"/>
                </a:solidFill>
                <a:latin typeface="+mj-lt"/>
              </a:defRPr>
            </a:lvl1pPr>
          </a:lstStyle>
          <a:p>
            <a:pPr marL="114300" lvl="0" indent="-342900">
              <a:spcBef>
                <a:spcPct val="0"/>
              </a:spcBef>
            </a:pPr>
            <a:endParaRPr lang="en-US" dirty="0"/>
          </a:p>
        </p:txBody>
      </p:sp>
      <p:sp>
        <p:nvSpPr>
          <p:cNvPr id="64" name="Text Placeholder 3">
            <a:extLst>
              <a:ext uri="{FF2B5EF4-FFF2-40B4-BE49-F238E27FC236}">
                <a16:creationId xmlns:a16="http://schemas.microsoft.com/office/drawing/2014/main" id="{A9A18F74-655F-14B2-2D9C-B05FB3C5A753}"/>
              </a:ext>
            </a:extLst>
          </p:cNvPr>
          <p:cNvSpPr>
            <a:spLocks noGrp="1"/>
          </p:cNvSpPr>
          <p:nvPr>
            <p:ph type="body" sz="half" idx="30"/>
          </p:nvPr>
        </p:nvSpPr>
        <p:spPr>
          <a:xfrm>
            <a:off x="659375" y="4281164"/>
            <a:ext cx="432000" cy="307777"/>
          </a:xfrm>
          <a:noFill/>
        </p:spPr>
        <p:txBody>
          <a:bodyPr vert="horz" wrap="square" lIns="90000" tIns="45720" rIns="91440" bIns="45720" rtlCol="0" anchor="ctr" anchorCtr="0">
            <a:spAutoFit/>
          </a:bodyPr>
          <a:lstStyle>
            <a:lvl1pPr marL="0" indent="0" algn="ctr">
              <a:lnSpc>
                <a:spcPct val="100000"/>
              </a:lnSpc>
              <a:buNone/>
              <a:defRPr lang="en-US" sz="1400">
                <a:solidFill>
                  <a:schemeClr val="bg1"/>
                </a:solidFill>
                <a:latin typeface="+mj-lt"/>
              </a:defRPr>
            </a:lvl1pPr>
          </a:lstStyle>
          <a:p>
            <a:pPr marL="114300" lvl="0" indent="-342900">
              <a:spcBef>
                <a:spcPct val="0"/>
              </a:spcBef>
            </a:pPr>
            <a:endParaRPr lang="en-US" dirty="0"/>
          </a:p>
        </p:txBody>
      </p:sp>
      <p:sp>
        <p:nvSpPr>
          <p:cNvPr id="66" name="Text Placeholder 3">
            <a:extLst>
              <a:ext uri="{FF2B5EF4-FFF2-40B4-BE49-F238E27FC236}">
                <a16:creationId xmlns:a16="http://schemas.microsoft.com/office/drawing/2014/main" id="{586DAA0B-F370-9120-3091-F8B6014F1F76}"/>
              </a:ext>
            </a:extLst>
          </p:cNvPr>
          <p:cNvSpPr>
            <a:spLocks noGrp="1"/>
          </p:cNvSpPr>
          <p:nvPr>
            <p:ph type="body" sz="half" idx="31"/>
          </p:nvPr>
        </p:nvSpPr>
        <p:spPr>
          <a:xfrm>
            <a:off x="659375" y="5353346"/>
            <a:ext cx="432000" cy="307777"/>
          </a:xfrm>
          <a:noFill/>
        </p:spPr>
        <p:txBody>
          <a:bodyPr vert="horz" wrap="square" lIns="90000" tIns="45720" rIns="91440" bIns="45720" rtlCol="0" anchor="ctr" anchorCtr="0">
            <a:spAutoFit/>
          </a:bodyPr>
          <a:lstStyle>
            <a:lvl1pPr marL="0" indent="0" algn="ctr">
              <a:lnSpc>
                <a:spcPct val="100000"/>
              </a:lnSpc>
              <a:buNone/>
              <a:defRPr lang="en-US" sz="1400">
                <a:solidFill>
                  <a:schemeClr val="bg1"/>
                </a:solidFill>
                <a:latin typeface="+mj-lt"/>
              </a:defRPr>
            </a:lvl1pPr>
          </a:lstStyle>
          <a:p>
            <a:pPr marL="114300" lvl="0" indent="-342900">
              <a:spcBef>
                <a:spcPct val="0"/>
              </a:spcBef>
            </a:pPr>
            <a:endParaRPr lang="en-US" dirty="0"/>
          </a:p>
        </p:txBody>
      </p:sp>
      <p:sp>
        <p:nvSpPr>
          <p:cNvPr id="67" name="Text Placeholder 3">
            <a:extLst>
              <a:ext uri="{FF2B5EF4-FFF2-40B4-BE49-F238E27FC236}">
                <a16:creationId xmlns:a16="http://schemas.microsoft.com/office/drawing/2014/main" id="{68288165-4E83-43EB-7669-EC3F6F13AC58}"/>
              </a:ext>
            </a:extLst>
          </p:cNvPr>
          <p:cNvSpPr>
            <a:spLocks noGrp="1"/>
          </p:cNvSpPr>
          <p:nvPr>
            <p:ph type="body" sz="half" idx="32"/>
          </p:nvPr>
        </p:nvSpPr>
        <p:spPr>
          <a:xfrm>
            <a:off x="6156882" y="2149962"/>
            <a:ext cx="432000" cy="307777"/>
          </a:xfrm>
          <a:noFill/>
        </p:spPr>
        <p:txBody>
          <a:bodyPr vert="horz" wrap="square" lIns="90000" tIns="45720" rIns="91440" bIns="45720" rtlCol="0" anchor="ctr" anchorCtr="0">
            <a:spAutoFit/>
          </a:bodyPr>
          <a:lstStyle>
            <a:lvl1pPr marL="0" indent="0" algn="ctr">
              <a:lnSpc>
                <a:spcPct val="100000"/>
              </a:lnSpc>
              <a:buNone/>
              <a:defRPr lang="en-US" sz="1400">
                <a:solidFill>
                  <a:schemeClr val="bg1"/>
                </a:solidFill>
                <a:latin typeface="+mj-lt"/>
              </a:defRPr>
            </a:lvl1pPr>
          </a:lstStyle>
          <a:p>
            <a:pPr marL="114300" lvl="0" indent="-342900">
              <a:spcBef>
                <a:spcPct val="0"/>
              </a:spcBef>
            </a:pPr>
            <a:endParaRPr lang="en-US" dirty="0"/>
          </a:p>
        </p:txBody>
      </p:sp>
      <p:sp>
        <p:nvSpPr>
          <p:cNvPr id="68" name="Text Placeholder 3">
            <a:extLst>
              <a:ext uri="{FF2B5EF4-FFF2-40B4-BE49-F238E27FC236}">
                <a16:creationId xmlns:a16="http://schemas.microsoft.com/office/drawing/2014/main" id="{FF0A1120-2DB9-23A7-A3FA-540AB5A200EE}"/>
              </a:ext>
            </a:extLst>
          </p:cNvPr>
          <p:cNvSpPr>
            <a:spLocks noGrp="1"/>
          </p:cNvSpPr>
          <p:nvPr>
            <p:ph type="body" sz="half" idx="33"/>
          </p:nvPr>
        </p:nvSpPr>
        <p:spPr>
          <a:xfrm>
            <a:off x="6156882" y="3217757"/>
            <a:ext cx="432000" cy="307777"/>
          </a:xfrm>
          <a:noFill/>
        </p:spPr>
        <p:txBody>
          <a:bodyPr vert="horz" wrap="square" lIns="90000" tIns="45720" rIns="91440" bIns="45720" rtlCol="0" anchor="ctr" anchorCtr="0">
            <a:spAutoFit/>
          </a:bodyPr>
          <a:lstStyle>
            <a:lvl1pPr marL="0" indent="0" algn="ctr">
              <a:lnSpc>
                <a:spcPct val="100000"/>
              </a:lnSpc>
              <a:buNone/>
              <a:defRPr lang="en-US" sz="1400">
                <a:solidFill>
                  <a:schemeClr val="bg1"/>
                </a:solidFill>
                <a:latin typeface="+mj-lt"/>
              </a:defRPr>
            </a:lvl1pPr>
          </a:lstStyle>
          <a:p>
            <a:pPr marL="114300" lvl="0" indent="-342900">
              <a:spcBef>
                <a:spcPct val="0"/>
              </a:spcBef>
            </a:pPr>
            <a:endParaRPr lang="en-US" dirty="0"/>
          </a:p>
        </p:txBody>
      </p:sp>
      <p:sp>
        <p:nvSpPr>
          <p:cNvPr id="71" name="Text Placeholder 3">
            <a:extLst>
              <a:ext uri="{FF2B5EF4-FFF2-40B4-BE49-F238E27FC236}">
                <a16:creationId xmlns:a16="http://schemas.microsoft.com/office/drawing/2014/main" id="{DD5D6BE2-B9A8-76DD-4779-8B68B01E7FCB}"/>
              </a:ext>
            </a:extLst>
          </p:cNvPr>
          <p:cNvSpPr>
            <a:spLocks noGrp="1"/>
          </p:cNvSpPr>
          <p:nvPr>
            <p:ph type="body" sz="half" idx="34"/>
          </p:nvPr>
        </p:nvSpPr>
        <p:spPr>
          <a:xfrm>
            <a:off x="6168000" y="4285552"/>
            <a:ext cx="432000" cy="307777"/>
          </a:xfrm>
          <a:noFill/>
        </p:spPr>
        <p:txBody>
          <a:bodyPr vert="horz" wrap="square" lIns="90000" tIns="45720" rIns="91440" bIns="45720" rtlCol="0" anchor="ctr" anchorCtr="0">
            <a:spAutoFit/>
          </a:bodyPr>
          <a:lstStyle>
            <a:lvl1pPr marL="0" indent="0" algn="ctr">
              <a:lnSpc>
                <a:spcPct val="100000"/>
              </a:lnSpc>
              <a:buNone/>
              <a:defRPr lang="en-US" sz="1400">
                <a:solidFill>
                  <a:schemeClr val="bg1"/>
                </a:solidFill>
                <a:latin typeface="+mj-lt"/>
              </a:defRPr>
            </a:lvl1pPr>
          </a:lstStyle>
          <a:p>
            <a:pPr marL="114300" lvl="0" indent="-342900">
              <a:spcBef>
                <a:spcPct val="0"/>
              </a:spcBef>
            </a:pPr>
            <a:endParaRPr lang="en-US" dirty="0"/>
          </a:p>
        </p:txBody>
      </p:sp>
      <p:sp>
        <p:nvSpPr>
          <p:cNvPr id="72" name="Text Placeholder 3">
            <a:extLst>
              <a:ext uri="{FF2B5EF4-FFF2-40B4-BE49-F238E27FC236}">
                <a16:creationId xmlns:a16="http://schemas.microsoft.com/office/drawing/2014/main" id="{B712F6C9-4EF3-0106-CAEA-B2FC4B52D517}"/>
              </a:ext>
            </a:extLst>
          </p:cNvPr>
          <p:cNvSpPr>
            <a:spLocks noGrp="1"/>
          </p:cNvSpPr>
          <p:nvPr>
            <p:ph type="body" sz="half" idx="35"/>
          </p:nvPr>
        </p:nvSpPr>
        <p:spPr>
          <a:xfrm>
            <a:off x="6168000" y="5353346"/>
            <a:ext cx="432000" cy="307777"/>
          </a:xfrm>
          <a:noFill/>
        </p:spPr>
        <p:txBody>
          <a:bodyPr vert="horz" wrap="square" lIns="90000" tIns="45720" rIns="91440" bIns="45720" rtlCol="0" anchor="ctr" anchorCtr="0">
            <a:spAutoFit/>
          </a:bodyPr>
          <a:lstStyle>
            <a:lvl1pPr marL="0" indent="0" algn="ctr">
              <a:lnSpc>
                <a:spcPct val="100000"/>
              </a:lnSpc>
              <a:buNone/>
              <a:defRPr lang="en-US" sz="1400">
                <a:solidFill>
                  <a:schemeClr val="bg1"/>
                </a:solidFill>
                <a:latin typeface="+mj-lt"/>
              </a:defRPr>
            </a:lvl1pPr>
          </a:lstStyle>
          <a:p>
            <a:pPr marL="114300" lvl="0" indent="-342900">
              <a:spcBef>
                <a:spcPct val="0"/>
              </a:spcBef>
            </a:pPr>
            <a:endParaRPr lang="en-US" dirty="0"/>
          </a:p>
        </p:txBody>
      </p:sp>
      <p:sp>
        <p:nvSpPr>
          <p:cNvPr id="73" name="Text Placeholder 3">
            <a:extLst>
              <a:ext uri="{FF2B5EF4-FFF2-40B4-BE49-F238E27FC236}">
                <a16:creationId xmlns:a16="http://schemas.microsoft.com/office/drawing/2014/main" id="{C6AACB73-0843-0E94-F87E-06483B4F850D}"/>
              </a:ext>
            </a:extLst>
          </p:cNvPr>
          <p:cNvSpPr>
            <a:spLocks noGrp="1"/>
          </p:cNvSpPr>
          <p:nvPr>
            <p:ph type="body" sz="half" idx="36"/>
          </p:nvPr>
        </p:nvSpPr>
        <p:spPr>
          <a:xfrm>
            <a:off x="1384308" y="3197655"/>
            <a:ext cx="4176000" cy="338554"/>
          </a:xfrm>
          <a:noFill/>
        </p:spPr>
        <p:txBody>
          <a:bodyPr vert="horz" wrap="square" lIns="0" tIns="45720" rIns="91440" bIns="45720" rtlCol="0" anchor="ctr" anchorCtr="0">
            <a:spAutoFit/>
          </a:bodyPr>
          <a:lstStyle>
            <a:lvl1pPr marL="0" indent="0">
              <a:lnSpc>
                <a:spcPct val="100000"/>
              </a:lnSpc>
              <a:buNone/>
              <a:defRPr lang="en-US" sz="1600">
                <a:solidFill>
                  <a:schemeClr val="tx1"/>
                </a:solidFill>
                <a:latin typeface="+mn-lt"/>
              </a:defRPr>
            </a:lvl1pPr>
          </a:lstStyle>
          <a:p>
            <a:pPr marL="114300" lvl="0" indent="-342900">
              <a:spcBef>
                <a:spcPct val="0"/>
              </a:spcBef>
            </a:pPr>
            <a:endParaRPr lang="en-US" dirty="0"/>
          </a:p>
        </p:txBody>
      </p:sp>
      <p:sp>
        <p:nvSpPr>
          <p:cNvPr id="74" name="Text Placeholder 3">
            <a:extLst>
              <a:ext uri="{FF2B5EF4-FFF2-40B4-BE49-F238E27FC236}">
                <a16:creationId xmlns:a16="http://schemas.microsoft.com/office/drawing/2014/main" id="{0B7203AD-5845-4047-97B8-ACA95C033BB3}"/>
              </a:ext>
            </a:extLst>
          </p:cNvPr>
          <p:cNvSpPr>
            <a:spLocks noGrp="1"/>
          </p:cNvSpPr>
          <p:nvPr>
            <p:ph type="body" sz="half" idx="37"/>
          </p:nvPr>
        </p:nvSpPr>
        <p:spPr>
          <a:xfrm>
            <a:off x="1384308" y="5337957"/>
            <a:ext cx="4176000" cy="338554"/>
          </a:xfrm>
          <a:noFill/>
        </p:spPr>
        <p:txBody>
          <a:bodyPr vert="horz" wrap="square" lIns="0" tIns="45720" rIns="91440" bIns="45720" rtlCol="0" anchor="ctr" anchorCtr="0">
            <a:spAutoFit/>
          </a:bodyPr>
          <a:lstStyle>
            <a:lvl1pPr marL="0" indent="0">
              <a:lnSpc>
                <a:spcPct val="100000"/>
              </a:lnSpc>
              <a:buNone/>
              <a:defRPr lang="en-US" sz="1600">
                <a:solidFill>
                  <a:schemeClr val="tx1"/>
                </a:solidFill>
                <a:latin typeface="+mn-lt"/>
              </a:defRPr>
            </a:lvl1pPr>
          </a:lstStyle>
          <a:p>
            <a:pPr marL="114300" lvl="0" indent="-342900">
              <a:spcBef>
                <a:spcPct val="0"/>
              </a:spcBef>
            </a:pPr>
            <a:endParaRPr lang="en-US" dirty="0"/>
          </a:p>
        </p:txBody>
      </p:sp>
      <p:sp>
        <p:nvSpPr>
          <p:cNvPr id="75" name="Text Placeholder 3">
            <a:extLst>
              <a:ext uri="{FF2B5EF4-FFF2-40B4-BE49-F238E27FC236}">
                <a16:creationId xmlns:a16="http://schemas.microsoft.com/office/drawing/2014/main" id="{5268569B-E10B-A09F-E631-750827E04DBE}"/>
              </a:ext>
            </a:extLst>
          </p:cNvPr>
          <p:cNvSpPr>
            <a:spLocks noGrp="1"/>
          </p:cNvSpPr>
          <p:nvPr>
            <p:ph type="body" sz="half" idx="38"/>
          </p:nvPr>
        </p:nvSpPr>
        <p:spPr>
          <a:xfrm>
            <a:off x="6881816" y="2134573"/>
            <a:ext cx="4176000" cy="338554"/>
          </a:xfrm>
          <a:noFill/>
        </p:spPr>
        <p:txBody>
          <a:bodyPr vert="horz" wrap="square" lIns="0" tIns="45720" rIns="91440" bIns="45720" rtlCol="0" anchor="ctr" anchorCtr="0">
            <a:spAutoFit/>
          </a:bodyPr>
          <a:lstStyle>
            <a:lvl1pPr marL="0" indent="0">
              <a:lnSpc>
                <a:spcPct val="100000"/>
              </a:lnSpc>
              <a:buNone/>
              <a:defRPr lang="en-US" sz="1600">
                <a:solidFill>
                  <a:schemeClr val="tx1"/>
                </a:solidFill>
                <a:latin typeface="+mn-lt"/>
              </a:defRPr>
            </a:lvl1pPr>
          </a:lstStyle>
          <a:p>
            <a:pPr marL="114300" lvl="0" indent="-342900">
              <a:spcBef>
                <a:spcPct val="0"/>
              </a:spcBef>
            </a:pPr>
            <a:endParaRPr lang="en-US" dirty="0"/>
          </a:p>
        </p:txBody>
      </p:sp>
      <p:sp>
        <p:nvSpPr>
          <p:cNvPr id="76" name="Text Placeholder 3">
            <a:extLst>
              <a:ext uri="{FF2B5EF4-FFF2-40B4-BE49-F238E27FC236}">
                <a16:creationId xmlns:a16="http://schemas.microsoft.com/office/drawing/2014/main" id="{02B0E9FC-07CB-9A35-0C2F-C0BD377DEEA7}"/>
              </a:ext>
            </a:extLst>
          </p:cNvPr>
          <p:cNvSpPr>
            <a:spLocks noGrp="1"/>
          </p:cNvSpPr>
          <p:nvPr>
            <p:ph type="body" sz="half" idx="39"/>
          </p:nvPr>
        </p:nvSpPr>
        <p:spPr>
          <a:xfrm>
            <a:off x="6881816" y="3197655"/>
            <a:ext cx="4176000" cy="338554"/>
          </a:xfrm>
          <a:noFill/>
        </p:spPr>
        <p:txBody>
          <a:bodyPr vert="horz" wrap="square" lIns="0" tIns="45720" rIns="91440" bIns="45720" rtlCol="0" anchor="ctr" anchorCtr="0">
            <a:spAutoFit/>
          </a:bodyPr>
          <a:lstStyle>
            <a:lvl1pPr marL="0" indent="0">
              <a:lnSpc>
                <a:spcPct val="100000"/>
              </a:lnSpc>
              <a:buNone/>
              <a:defRPr lang="en-US" sz="1600">
                <a:solidFill>
                  <a:schemeClr val="tx1"/>
                </a:solidFill>
                <a:latin typeface="+mn-lt"/>
              </a:defRPr>
            </a:lvl1pPr>
          </a:lstStyle>
          <a:p>
            <a:pPr marL="114300" lvl="0" indent="-342900">
              <a:spcBef>
                <a:spcPct val="0"/>
              </a:spcBef>
            </a:pPr>
            <a:endParaRPr lang="en-US" dirty="0"/>
          </a:p>
        </p:txBody>
      </p:sp>
      <p:sp>
        <p:nvSpPr>
          <p:cNvPr id="77" name="Text Placeholder 3">
            <a:extLst>
              <a:ext uri="{FF2B5EF4-FFF2-40B4-BE49-F238E27FC236}">
                <a16:creationId xmlns:a16="http://schemas.microsoft.com/office/drawing/2014/main" id="{BACCB732-5452-AD60-F7B9-366ABA0738A9}"/>
              </a:ext>
            </a:extLst>
          </p:cNvPr>
          <p:cNvSpPr>
            <a:spLocks noGrp="1"/>
          </p:cNvSpPr>
          <p:nvPr>
            <p:ph type="body" sz="half" idx="40"/>
          </p:nvPr>
        </p:nvSpPr>
        <p:spPr>
          <a:xfrm>
            <a:off x="6892934" y="4265775"/>
            <a:ext cx="4176000" cy="338554"/>
          </a:xfrm>
          <a:noFill/>
        </p:spPr>
        <p:txBody>
          <a:bodyPr vert="horz" wrap="square" lIns="0" tIns="45720" rIns="91440" bIns="45720" rtlCol="0" anchor="ctr" anchorCtr="0">
            <a:spAutoFit/>
          </a:bodyPr>
          <a:lstStyle>
            <a:lvl1pPr marL="0" indent="0">
              <a:lnSpc>
                <a:spcPct val="100000"/>
              </a:lnSpc>
              <a:buNone/>
              <a:defRPr lang="en-US" sz="1600">
                <a:solidFill>
                  <a:schemeClr val="tx1"/>
                </a:solidFill>
                <a:latin typeface="+mn-lt"/>
              </a:defRPr>
            </a:lvl1pPr>
          </a:lstStyle>
          <a:p>
            <a:pPr marL="114300" lvl="0" indent="-342900">
              <a:spcBef>
                <a:spcPct val="0"/>
              </a:spcBef>
            </a:pPr>
            <a:endParaRPr lang="en-US" dirty="0"/>
          </a:p>
        </p:txBody>
      </p:sp>
      <p:sp>
        <p:nvSpPr>
          <p:cNvPr id="78" name="Text Placeholder 3">
            <a:extLst>
              <a:ext uri="{FF2B5EF4-FFF2-40B4-BE49-F238E27FC236}">
                <a16:creationId xmlns:a16="http://schemas.microsoft.com/office/drawing/2014/main" id="{13F4DDB0-72AA-0A43-1B02-CDE58FF2FD0F}"/>
              </a:ext>
            </a:extLst>
          </p:cNvPr>
          <p:cNvSpPr>
            <a:spLocks noGrp="1"/>
          </p:cNvSpPr>
          <p:nvPr>
            <p:ph type="body" sz="half" idx="41"/>
          </p:nvPr>
        </p:nvSpPr>
        <p:spPr>
          <a:xfrm>
            <a:off x="6892934" y="5337957"/>
            <a:ext cx="4176000" cy="338554"/>
          </a:xfrm>
          <a:noFill/>
        </p:spPr>
        <p:txBody>
          <a:bodyPr vert="horz" wrap="square" lIns="0" tIns="45720" rIns="91440" bIns="45720" rtlCol="0" anchor="ctr" anchorCtr="0">
            <a:spAutoFit/>
          </a:bodyPr>
          <a:lstStyle>
            <a:lvl1pPr marL="0" indent="0">
              <a:lnSpc>
                <a:spcPct val="100000"/>
              </a:lnSpc>
              <a:buNone/>
              <a:defRPr lang="en-US" sz="1600">
                <a:solidFill>
                  <a:schemeClr val="tx1"/>
                </a:solidFill>
                <a:latin typeface="+mn-lt"/>
              </a:defRPr>
            </a:lvl1pPr>
          </a:lstStyle>
          <a:p>
            <a:pPr marL="114300" lvl="0" indent="-342900">
              <a:spcBef>
                <a:spcPct val="0"/>
              </a:spcBef>
            </a:pPr>
            <a:endParaRPr lang="en-US" dirty="0"/>
          </a:p>
        </p:txBody>
      </p:sp>
      <p:sp>
        <p:nvSpPr>
          <p:cNvPr id="79" name="Title 1">
            <a:extLst>
              <a:ext uri="{FF2B5EF4-FFF2-40B4-BE49-F238E27FC236}">
                <a16:creationId xmlns:a16="http://schemas.microsoft.com/office/drawing/2014/main" id="{B539CB2F-67FC-8F65-F772-41E0B5D06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456" y="846000"/>
            <a:ext cx="11113200" cy="648000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36305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оманда">
    <p:bg>
      <p:bgPr>
        <a:solidFill>
          <a:srgbClr val="DBF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1">
            <a:extLst>
              <a:ext uri="{FF2B5EF4-FFF2-40B4-BE49-F238E27FC236}">
                <a16:creationId xmlns:a16="http://schemas.microsoft.com/office/drawing/2014/main" id="{11968082-0855-7EB6-2F60-467EE38B819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390465" y="2309560"/>
            <a:ext cx="2462400" cy="2462400"/>
          </a:xfrm>
          <a:prstGeom prst="ellipse">
            <a:avLst/>
          </a:pr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normAutofit/>
          </a:bodyPr>
          <a:lstStyle>
            <a:lvl1pPr marL="0" indent="0">
              <a:buNone/>
              <a:defRPr sz="1400"/>
            </a:lvl1pPr>
          </a:lstStyle>
          <a:p>
            <a:endParaRPr lang="ru-RU" dirty="0"/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99942F11-4C5F-C816-6769-D69092795EA4}"/>
              </a:ext>
            </a:extLst>
          </p:cNvPr>
          <p:cNvSpPr>
            <a:spLocks noGrp="1"/>
          </p:cNvSpPr>
          <p:nvPr>
            <p:ph type="body" sz="half" idx="30"/>
          </p:nvPr>
        </p:nvSpPr>
        <p:spPr>
          <a:xfrm>
            <a:off x="1532506" y="5398701"/>
            <a:ext cx="2178318" cy="307777"/>
          </a:xfrm>
        </p:spPr>
        <p:txBody>
          <a:bodyPr vert="horz" wrap="square" lIns="0" tIns="45720" rIns="91440" bIns="45720" rtlCol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lang="en-US" sz="1400" dirty="0"/>
            </a:lvl1pPr>
          </a:lstStyle>
          <a:p>
            <a:pPr lvl="0"/>
            <a:endParaRPr lang="en-US" dirty="0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0B3BFF9B-1CC2-279A-3CCF-75C6BCCEDCBD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1532506" y="5036210"/>
            <a:ext cx="2178318" cy="369332"/>
          </a:xfrm>
          <a:noFill/>
        </p:spPr>
        <p:txBody>
          <a:bodyPr vert="horz" wrap="square" lIns="0" tIns="45720" rIns="91440" bIns="45720" rtlCol="0" anchor="t" anchorCtr="0">
            <a:spAutoFit/>
          </a:bodyPr>
          <a:lstStyle>
            <a:lvl1pPr marL="0" indent="0" algn="ctr">
              <a:lnSpc>
                <a:spcPct val="100000"/>
              </a:lnSpc>
              <a:buNone/>
              <a:defRPr lang="en-US" sz="1800">
                <a:solidFill>
                  <a:schemeClr val="accent1"/>
                </a:solidFill>
                <a:latin typeface="+mj-lt"/>
              </a:defRPr>
            </a:lvl1pPr>
          </a:lstStyle>
          <a:p>
            <a:pPr marL="114300" lvl="0" indent="-342900">
              <a:spcBef>
                <a:spcPct val="0"/>
              </a:spcBef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5BB9DB-0310-9B11-A669-905BBC9AB626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503903" y="6356350"/>
            <a:ext cx="2743200" cy="365125"/>
          </a:xfrm>
        </p:spPr>
        <p:txBody>
          <a:bodyPr vert="horz" lIns="91440" tIns="45720" rIns="91440" bIns="45720" rtlCol="0" anchor="ctr"/>
          <a:lstStyle>
            <a:lvl1pPr>
              <a:defRPr lang="ru-RU" smtClean="0"/>
            </a:lvl1pPr>
          </a:lstStyle>
          <a:p>
            <a:fld id="{89633FC2-6416-484F-B445-9CAE3A212806}" type="datetime1">
              <a:rPr lang="ru-RU" smtClean="0"/>
              <a:pPr/>
              <a:t>21.03.2024</a:t>
            </a:fld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47887B-E3DC-429C-9FC9-F367D61ADA7B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8979411" y="6356350"/>
            <a:ext cx="2743200" cy="365125"/>
          </a:xfrm>
        </p:spPr>
        <p:txBody>
          <a:bodyPr/>
          <a:lstStyle/>
          <a:p>
            <a:fld id="{1D41C7BD-C484-49EB-A7F4-79A7D48E10F6}" type="slidenum">
              <a:rPr lang="ru-RU" smtClean="0"/>
              <a:t>‹#›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DE0D1B-33BE-EDD7-B4EF-DF0C010AC093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91456" y="414033"/>
            <a:ext cx="3463123" cy="230400"/>
          </a:xfrm>
        </p:spPr>
        <p:txBody>
          <a:bodyPr/>
          <a:lstStyle>
            <a:lvl1pPr algn="l">
              <a:defRPr sz="1000" spc="5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DEC3C7D-BAC5-B461-3FFA-C96CD7503E9F}"/>
              </a:ext>
            </a:extLst>
          </p:cNvPr>
          <p:cNvGrpSpPr/>
          <p:nvPr userDrawn="1"/>
        </p:nvGrpSpPr>
        <p:grpSpPr>
          <a:xfrm>
            <a:off x="10722827" y="456942"/>
            <a:ext cx="883637" cy="144583"/>
            <a:chOff x="10354404" y="1153536"/>
            <a:chExt cx="2080616" cy="340437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15D12EE-F542-E84C-FA6D-7B3D38D5B823}"/>
                </a:ext>
              </a:extLst>
            </p:cNvPr>
            <p:cNvSpPr/>
            <p:nvPr/>
          </p:nvSpPr>
          <p:spPr>
            <a:xfrm>
              <a:off x="10477754" y="1153536"/>
              <a:ext cx="299331" cy="115932"/>
            </a:xfrm>
            <a:custGeom>
              <a:avLst/>
              <a:gdLst>
                <a:gd name="connsiteX0" fmla="*/ 299331 w 299331"/>
                <a:gd name="connsiteY0" fmla="*/ 0 h 115932"/>
                <a:gd name="connsiteX1" fmla="*/ 0 w 299331"/>
                <a:gd name="connsiteY1" fmla="*/ 0 h 115932"/>
                <a:gd name="connsiteX2" fmla="*/ 0 w 299331"/>
                <a:gd name="connsiteY2" fmla="*/ 115933 h 115932"/>
                <a:gd name="connsiteX3" fmla="*/ 299331 w 299331"/>
                <a:gd name="connsiteY3" fmla="*/ 115933 h 115932"/>
                <a:gd name="connsiteX4" fmla="*/ 299331 w 299331"/>
                <a:gd name="connsiteY4" fmla="*/ 0 h 115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9331" h="115932">
                  <a:moveTo>
                    <a:pt x="299331" y="0"/>
                  </a:moveTo>
                  <a:lnTo>
                    <a:pt x="0" y="0"/>
                  </a:lnTo>
                  <a:lnTo>
                    <a:pt x="0" y="115933"/>
                  </a:lnTo>
                  <a:lnTo>
                    <a:pt x="299331" y="115933"/>
                  </a:lnTo>
                  <a:lnTo>
                    <a:pt x="299331" y="0"/>
                  </a:lnTo>
                  <a:close/>
                </a:path>
              </a:pathLst>
            </a:custGeom>
            <a:gradFill>
              <a:gsLst>
                <a:gs pos="0">
                  <a:srgbClr val="00F0FF"/>
                </a:gs>
                <a:gs pos="50000">
                  <a:srgbClr val="00BAFF"/>
                </a:gs>
                <a:gs pos="100000">
                  <a:srgbClr val="0184FF"/>
                </a:gs>
              </a:gsLst>
              <a:lin ang="1028483" scaled="1"/>
            </a:gra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5238159-05D4-B227-411C-213F41108E00}"/>
                </a:ext>
              </a:extLst>
            </p:cNvPr>
            <p:cNvSpPr/>
            <p:nvPr/>
          </p:nvSpPr>
          <p:spPr>
            <a:xfrm>
              <a:off x="10354404" y="1153536"/>
              <a:ext cx="123367" cy="336507"/>
            </a:xfrm>
            <a:custGeom>
              <a:avLst/>
              <a:gdLst>
                <a:gd name="connsiteX0" fmla="*/ 0 w 123367"/>
                <a:gd name="connsiteY0" fmla="*/ 336508 h 336507"/>
                <a:gd name="connsiteX1" fmla="*/ 0 w 123367"/>
                <a:gd name="connsiteY1" fmla="*/ 116208 h 336507"/>
                <a:gd name="connsiteX2" fmla="*/ 123368 w 123367"/>
                <a:gd name="connsiteY2" fmla="*/ 0 h 336507"/>
                <a:gd name="connsiteX3" fmla="*/ 123368 w 123367"/>
                <a:gd name="connsiteY3" fmla="*/ 336508 h 336507"/>
                <a:gd name="connsiteX4" fmla="*/ 0 w 123367"/>
                <a:gd name="connsiteY4" fmla="*/ 336508 h 336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367" h="336507">
                  <a:moveTo>
                    <a:pt x="0" y="336508"/>
                  </a:moveTo>
                  <a:lnTo>
                    <a:pt x="0" y="116208"/>
                  </a:lnTo>
                  <a:lnTo>
                    <a:pt x="123368" y="0"/>
                  </a:lnTo>
                  <a:lnTo>
                    <a:pt x="123368" y="336508"/>
                  </a:lnTo>
                  <a:lnTo>
                    <a:pt x="0" y="336508"/>
                  </a:lnTo>
                  <a:close/>
                </a:path>
              </a:pathLst>
            </a:custGeom>
            <a:gradFill>
              <a:gsLst>
                <a:gs pos="0">
                  <a:srgbClr val="0184FF"/>
                </a:gs>
                <a:gs pos="50000">
                  <a:srgbClr val="1897F9"/>
                </a:gs>
                <a:gs pos="100000">
                  <a:srgbClr val="2FAAF4"/>
                </a:gs>
              </a:gsLst>
              <a:lin ang="16200000" scaled="1"/>
            </a:gra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1ACB654-2DF1-B6CA-F450-E44BDD09C0B1}"/>
                </a:ext>
              </a:extLst>
            </p:cNvPr>
            <p:cNvSpPr/>
            <p:nvPr/>
          </p:nvSpPr>
          <p:spPr>
            <a:xfrm>
              <a:off x="10777132" y="1153536"/>
              <a:ext cx="123644" cy="336507"/>
            </a:xfrm>
            <a:custGeom>
              <a:avLst/>
              <a:gdLst>
                <a:gd name="connsiteX0" fmla="*/ 123644 w 123644"/>
                <a:gd name="connsiteY0" fmla="*/ 336508 h 336507"/>
                <a:gd name="connsiteX1" fmla="*/ 123644 w 123644"/>
                <a:gd name="connsiteY1" fmla="*/ 116208 h 336507"/>
                <a:gd name="connsiteX2" fmla="*/ 0 w 123644"/>
                <a:gd name="connsiteY2" fmla="*/ 0 h 336507"/>
                <a:gd name="connsiteX3" fmla="*/ 0 w 123644"/>
                <a:gd name="connsiteY3" fmla="*/ 336508 h 336507"/>
                <a:gd name="connsiteX4" fmla="*/ 123644 w 123644"/>
                <a:gd name="connsiteY4" fmla="*/ 336508 h 336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644" h="336507">
                  <a:moveTo>
                    <a:pt x="123644" y="336508"/>
                  </a:moveTo>
                  <a:lnTo>
                    <a:pt x="123644" y="116208"/>
                  </a:lnTo>
                  <a:lnTo>
                    <a:pt x="0" y="0"/>
                  </a:lnTo>
                  <a:lnTo>
                    <a:pt x="0" y="336508"/>
                  </a:lnTo>
                  <a:lnTo>
                    <a:pt x="123644" y="336508"/>
                  </a:lnTo>
                  <a:close/>
                </a:path>
              </a:pathLst>
            </a:custGeom>
            <a:gradFill>
              <a:gsLst>
                <a:gs pos="17000">
                  <a:srgbClr val="0184FF"/>
                </a:gs>
                <a:gs pos="91000">
                  <a:srgbClr val="04BBE4"/>
                </a:gs>
              </a:gsLst>
              <a:lin ang="16200000" scaled="1"/>
            </a:gra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45E08CD-420F-8387-5272-395150BE4D49}"/>
                </a:ext>
              </a:extLst>
            </p:cNvPr>
            <p:cNvSpPr/>
            <p:nvPr/>
          </p:nvSpPr>
          <p:spPr>
            <a:xfrm>
              <a:off x="11030427" y="1268756"/>
              <a:ext cx="214225" cy="219438"/>
            </a:xfrm>
            <a:custGeom>
              <a:avLst/>
              <a:gdLst>
                <a:gd name="connsiteX0" fmla="*/ 0 w 214225"/>
                <a:gd name="connsiteY0" fmla="*/ 0 h 219438"/>
                <a:gd name="connsiteX1" fmla="*/ 214226 w 214225"/>
                <a:gd name="connsiteY1" fmla="*/ 0 h 219438"/>
                <a:gd name="connsiteX2" fmla="*/ 214226 w 214225"/>
                <a:gd name="connsiteY2" fmla="*/ 219438 h 219438"/>
                <a:gd name="connsiteX3" fmla="*/ 152788 w 214225"/>
                <a:gd name="connsiteY3" fmla="*/ 219438 h 219438"/>
                <a:gd name="connsiteX4" fmla="*/ 152788 w 214225"/>
                <a:gd name="connsiteY4" fmla="*/ 57328 h 219438"/>
                <a:gd name="connsiteX5" fmla="*/ 61718 w 214225"/>
                <a:gd name="connsiteY5" fmla="*/ 57328 h 219438"/>
                <a:gd name="connsiteX6" fmla="*/ 61718 w 214225"/>
                <a:gd name="connsiteY6" fmla="*/ 219438 h 219438"/>
                <a:gd name="connsiteX7" fmla="*/ 275 w 214225"/>
                <a:gd name="connsiteY7" fmla="*/ 219438 h 219438"/>
                <a:gd name="connsiteX8" fmla="*/ 275 w 214225"/>
                <a:gd name="connsiteY8" fmla="*/ 0 h 219438"/>
                <a:gd name="connsiteX9" fmla="*/ 0 w 214225"/>
                <a:gd name="connsiteY9" fmla="*/ 0 h 21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225" h="219438">
                  <a:moveTo>
                    <a:pt x="0" y="0"/>
                  </a:moveTo>
                  <a:lnTo>
                    <a:pt x="214226" y="0"/>
                  </a:lnTo>
                  <a:lnTo>
                    <a:pt x="214226" y="219438"/>
                  </a:lnTo>
                  <a:lnTo>
                    <a:pt x="152788" y="219438"/>
                  </a:lnTo>
                  <a:lnTo>
                    <a:pt x="152788" y="57328"/>
                  </a:lnTo>
                  <a:lnTo>
                    <a:pt x="61718" y="57328"/>
                  </a:lnTo>
                  <a:lnTo>
                    <a:pt x="61718" y="219438"/>
                  </a:lnTo>
                  <a:lnTo>
                    <a:pt x="275" y="219438"/>
                  </a:lnTo>
                  <a:lnTo>
                    <a:pt x="2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CCC0EC3-1198-4801-4CE8-959AD0A959D5}"/>
                </a:ext>
              </a:extLst>
            </p:cNvPr>
            <p:cNvSpPr/>
            <p:nvPr/>
          </p:nvSpPr>
          <p:spPr>
            <a:xfrm>
              <a:off x="11276714" y="1262999"/>
              <a:ext cx="239461" cy="230974"/>
            </a:xfrm>
            <a:custGeom>
              <a:avLst/>
              <a:gdLst>
                <a:gd name="connsiteX0" fmla="*/ 178018 w 239461"/>
                <a:gd name="connsiteY0" fmla="*/ 5760 h 230974"/>
                <a:gd name="connsiteX1" fmla="*/ 239461 w 239461"/>
                <a:gd name="connsiteY1" fmla="*/ 5760 h 230974"/>
                <a:gd name="connsiteX2" fmla="*/ 239461 w 239461"/>
                <a:gd name="connsiteY2" fmla="*/ 225199 h 230974"/>
                <a:gd name="connsiteX3" fmla="*/ 178018 w 239461"/>
                <a:gd name="connsiteY3" fmla="*/ 225199 h 230974"/>
                <a:gd name="connsiteX4" fmla="*/ 178018 w 239461"/>
                <a:gd name="connsiteY4" fmla="*/ 193654 h 230974"/>
                <a:gd name="connsiteX5" fmla="*/ 146475 w 239461"/>
                <a:gd name="connsiteY5" fmla="*/ 221359 h 230974"/>
                <a:gd name="connsiteX6" fmla="*/ 105602 w 239461"/>
                <a:gd name="connsiteY6" fmla="*/ 230959 h 230974"/>
                <a:gd name="connsiteX7" fmla="*/ 0 w 239461"/>
                <a:gd name="connsiteY7" fmla="*/ 116028 h 230974"/>
                <a:gd name="connsiteX8" fmla="*/ 106975 w 239461"/>
                <a:gd name="connsiteY8" fmla="*/ 0 h 230974"/>
                <a:gd name="connsiteX9" fmla="*/ 178018 w 239461"/>
                <a:gd name="connsiteY9" fmla="*/ 34836 h 230974"/>
                <a:gd name="connsiteX10" fmla="*/ 178018 w 239461"/>
                <a:gd name="connsiteY10" fmla="*/ 5760 h 230974"/>
                <a:gd name="connsiteX11" fmla="*/ 176100 w 239461"/>
                <a:gd name="connsiteY11" fmla="*/ 115754 h 230974"/>
                <a:gd name="connsiteX12" fmla="*/ 171985 w 239461"/>
                <a:gd name="connsiteY12" fmla="*/ 93536 h 230974"/>
                <a:gd name="connsiteX13" fmla="*/ 159639 w 239461"/>
                <a:gd name="connsiteY13" fmla="*/ 74609 h 230974"/>
                <a:gd name="connsiteX14" fmla="*/ 140985 w 239461"/>
                <a:gd name="connsiteY14" fmla="*/ 61991 h 230974"/>
                <a:gd name="connsiteX15" fmla="*/ 119047 w 239461"/>
                <a:gd name="connsiteY15" fmla="*/ 57328 h 230974"/>
                <a:gd name="connsiteX16" fmla="*/ 79273 w 239461"/>
                <a:gd name="connsiteY16" fmla="*/ 75158 h 230974"/>
                <a:gd name="connsiteX17" fmla="*/ 63086 w 239461"/>
                <a:gd name="connsiteY17" fmla="*/ 115754 h 230974"/>
                <a:gd name="connsiteX18" fmla="*/ 79548 w 239461"/>
                <a:gd name="connsiteY18" fmla="*/ 156076 h 230974"/>
                <a:gd name="connsiteX19" fmla="*/ 119590 w 239461"/>
                <a:gd name="connsiteY19" fmla="*/ 173631 h 230974"/>
                <a:gd name="connsiteX20" fmla="*/ 159914 w 239461"/>
                <a:gd name="connsiteY20" fmla="*/ 156350 h 230974"/>
                <a:gd name="connsiteX21" fmla="*/ 176100 w 239461"/>
                <a:gd name="connsiteY21" fmla="*/ 115754 h 230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39461" h="230974">
                  <a:moveTo>
                    <a:pt x="178018" y="5760"/>
                  </a:moveTo>
                  <a:lnTo>
                    <a:pt x="239461" y="5760"/>
                  </a:lnTo>
                  <a:lnTo>
                    <a:pt x="239461" y="225199"/>
                  </a:lnTo>
                  <a:lnTo>
                    <a:pt x="178018" y="225199"/>
                  </a:lnTo>
                  <a:lnTo>
                    <a:pt x="178018" y="193654"/>
                  </a:lnTo>
                  <a:cubicBezTo>
                    <a:pt x="169787" y="205175"/>
                    <a:pt x="159089" y="214775"/>
                    <a:pt x="146475" y="221359"/>
                  </a:cubicBezTo>
                  <a:cubicBezTo>
                    <a:pt x="133854" y="227941"/>
                    <a:pt x="119865" y="231233"/>
                    <a:pt x="105602" y="230959"/>
                  </a:cubicBezTo>
                  <a:cubicBezTo>
                    <a:pt x="44982" y="230959"/>
                    <a:pt x="0" y="184054"/>
                    <a:pt x="0" y="116028"/>
                  </a:cubicBezTo>
                  <a:cubicBezTo>
                    <a:pt x="0" y="48276"/>
                    <a:pt x="44158" y="0"/>
                    <a:pt x="106975" y="0"/>
                  </a:cubicBezTo>
                  <a:cubicBezTo>
                    <a:pt x="135227" y="0"/>
                    <a:pt x="163479" y="12344"/>
                    <a:pt x="178018" y="34836"/>
                  </a:cubicBezTo>
                  <a:lnTo>
                    <a:pt x="178018" y="5760"/>
                  </a:lnTo>
                  <a:close/>
                  <a:moveTo>
                    <a:pt x="176100" y="115754"/>
                  </a:moveTo>
                  <a:cubicBezTo>
                    <a:pt x="176100" y="108073"/>
                    <a:pt x="174727" y="100668"/>
                    <a:pt x="171985" y="93536"/>
                  </a:cubicBezTo>
                  <a:cubicBezTo>
                    <a:pt x="169243" y="86404"/>
                    <a:pt x="164853" y="80095"/>
                    <a:pt x="159639" y="74609"/>
                  </a:cubicBezTo>
                  <a:cubicBezTo>
                    <a:pt x="154431" y="69123"/>
                    <a:pt x="148117" y="65009"/>
                    <a:pt x="140985" y="61991"/>
                  </a:cubicBezTo>
                  <a:cubicBezTo>
                    <a:pt x="134128" y="58974"/>
                    <a:pt x="126447" y="57603"/>
                    <a:pt x="119047" y="57328"/>
                  </a:cubicBezTo>
                  <a:cubicBezTo>
                    <a:pt x="103959" y="57877"/>
                    <a:pt x="89696" y="64186"/>
                    <a:pt x="79273" y="75158"/>
                  </a:cubicBezTo>
                  <a:cubicBezTo>
                    <a:pt x="68850" y="86130"/>
                    <a:pt x="63086" y="100668"/>
                    <a:pt x="63086" y="115754"/>
                  </a:cubicBezTo>
                  <a:cubicBezTo>
                    <a:pt x="63086" y="130840"/>
                    <a:pt x="69119" y="145378"/>
                    <a:pt x="79548" y="156076"/>
                  </a:cubicBezTo>
                  <a:cubicBezTo>
                    <a:pt x="89970" y="166773"/>
                    <a:pt x="104509" y="173082"/>
                    <a:pt x="119590" y="173631"/>
                  </a:cubicBezTo>
                  <a:cubicBezTo>
                    <a:pt x="134678" y="173357"/>
                    <a:pt x="149216" y="167047"/>
                    <a:pt x="159914" y="156350"/>
                  </a:cubicBezTo>
                  <a:cubicBezTo>
                    <a:pt x="170062" y="145378"/>
                    <a:pt x="176100" y="130840"/>
                    <a:pt x="176100" y="115754"/>
                  </a:cubicBez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CA9B4A4-2B45-0FBC-1622-07F680A52DDB}"/>
                </a:ext>
              </a:extLst>
            </p:cNvPr>
            <p:cNvSpPr/>
            <p:nvPr/>
          </p:nvSpPr>
          <p:spPr>
            <a:xfrm>
              <a:off x="11558734" y="1268756"/>
              <a:ext cx="217241" cy="219438"/>
            </a:xfrm>
            <a:custGeom>
              <a:avLst/>
              <a:gdLst>
                <a:gd name="connsiteX0" fmla="*/ 142084 w 217241"/>
                <a:gd name="connsiteY0" fmla="*/ 219438 h 219438"/>
                <a:gd name="connsiteX1" fmla="*/ 93262 w 217241"/>
                <a:gd name="connsiteY1" fmla="*/ 139618 h 219438"/>
                <a:gd name="connsiteX2" fmla="*/ 59520 w 217241"/>
                <a:gd name="connsiteY2" fmla="*/ 139618 h 219438"/>
                <a:gd name="connsiteX3" fmla="*/ 59520 w 217241"/>
                <a:gd name="connsiteY3" fmla="*/ 219438 h 219438"/>
                <a:gd name="connsiteX4" fmla="*/ 0 w 217241"/>
                <a:gd name="connsiteY4" fmla="*/ 219438 h 219438"/>
                <a:gd name="connsiteX5" fmla="*/ 0 w 217241"/>
                <a:gd name="connsiteY5" fmla="*/ 0 h 219438"/>
                <a:gd name="connsiteX6" fmla="*/ 59520 w 217241"/>
                <a:gd name="connsiteY6" fmla="*/ 0 h 219438"/>
                <a:gd name="connsiteX7" fmla="*/ 59520 w 217241"/>
                <a:gd name="connsiteY7" fmla="*/ 87227 h 219438"/>
                <a:gd name="connsiteX8" fmla="*/ 91338 w 217241"/>
                <a:gd name="connsiteY8" fmla="*/ 87227 h 219438"/>
                <a:gd name="connsiteX9" fmla="*/ 141535 w 217241"/>
                <a:gd name="connsiteY9" fmla="*/ 274 h 219438"/>
                <a:gd name="connsiteX10" fmla="*/ 209286 w 217241"/>
                <a:gd name="connsiteY10" fmla="*/ 274 h 219438"/>
                <a:gd name="connsiteX11" fmla="*/ 144008 w 217241"/>
                <a:gd name="connsiteY11" fmla="*/ 108622 h 219438"/>
                <a:gd name="connsiteX12" fmla="*/ 217242 w 217241"/>
                <a:gd name="connsiteY12" fmla="*/ 219438 h 219438"/>
                <a:gd name="connsiteX13" fmla="*/ 142084 w 217241"/>
                <a:gd name="connsiteY13" fmla="*/ 219438 h 21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7241" h="219438">
                  <a:moveTo>
                    <a:pt x="142084" y="219438"/>
                  </a:moveTo>
                  <a:lnTo>
                    <a:pt x="93262" y="139618"/>
                  </a:lnTo>
                  <a:lnTo>
                    <a:pt x="59520" y="139618"/>
                  </a:lnTo>
                  <a:lnTo>
                    <a:pt x="59520" y="219438"/>
                  </a:lnTo>
                  <a:lnTo>
                    <a:pt x="0" y="219438"/>
                  </a:lnTo>
                  <a:lnTo>
                    <a:pt x="0" y="0"/>
                  </a:lnTo>
                  <a:lnTo>
                    <a:pt x="59520" y="0"/>
                  </a:lnTo>
                  <a:lnTo>
                    <a:pt x="59520" y="87227"/>
                  </a:lnTo>
                  <a:lnTo>
                    <a:pt x="91338" y="87227"/>
                  </a:lnTo>
                  <a:lnTo>
                    <a:pt x="141535" y="274"/>
                  </a:lnTo>
                  <a:lnTo>
                    <a:pt x="209286" y="274"/>
                  </a:lnTo>
                  <a:lnTo>
                    <a:pt x="144008" y="108622"/>
                  </a:lnTo>
                  <a:lnTo>
                    <a:pt x="217242" y="219438"/>
                  </a:lnTo>
                  <a:lnTo>
                    <a:pt x="142084" y="219438"/>
                  </a:ln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1A4E2DC-66F9-03C0-0DCC-92EBB2A3A015}"/>
                </a:ext>
              </a:extLst>
            </p:cNvPr>
            <p:cNvSpPr/>
            <p:nvPr/>
          </p:nvSpPr>
          <p:spPr>
            <a:xfrm>
              <a:off x="11771598" y="1263548"/>
              <a:ext cx="230753" cy="230410"/>
            </a:xfrm>
            <a:custGeom>
              <a:avLst/>
              <a:gdLst>
                <a:gd name="connsiteX0" fmla="*/ 229588 w 230753"/>
                <a:gd name="connsiteY0" fmla="*/ 134955 h 230410"/>
                <a:gd name="connsiteX1" fmla="*/ 64735 w 230753"/>
                <a:gd name="connsiteY1" fmla="*/ 134955 h 230410"/>
                <a:gd name="connsiteX2" fmla="*/ 120964 w 230753"/>
                <a:gd name="connsiteY2" fmla="*/ 175825 h 230410"/>
                <a:gd name="connsiteX3" fmla="*/ 152507 w 230753"/>
                <a:gd name="connsiteY3" fmla="*/ 168968 h 230410"/>
                <a:gd name="connsiteX4" fmla="*/ 178567 w 230753"/>
                <a:gd name="connsiteY4" fmla="*/ 150041 h 230410"/>
                <a:gd name="connsiteX5" fmla="*/ 214226 w 230753"/>
                <a:gd name="connsiteY5" fmla="*/ 186248 h 230410"/>
                <a:gd name="connsiteX6" fmla="*/ 117123 w 230753"/>
                <a:gd name="connsiteY6" fmla="*/ 230410 h 230410"/>
                <a:gd name="connsiteX7" fmla="*/ 0 w 230753"/>
                <a:gd name="connsiteY7" fmla="*/ 115479 h 230410"/>
                <a:gd name="connsiteX8" fmla="*/ 116574 w 230753"/>
                <a:gd name="connsiteY8" fmla="*/ 0 h 230410"/>
                <a:gd name="connsiteX9" fmla="*/ 230681 w 230753"/>
                <a:gd name="connsiteY9" fmla="*/ 111913 h 230410"/>
                <a:gd name="connsiteX10" fmla="*/ 229588 w 230753"/>
                <a:gd name="connsiteY10" fmla="*/ 134955 h 230410"/>
                <a:gd name="connsiteX11" fmla="*/ 168969 w 230753"/>
                <a:gd name="connsiteY11" fmla="*/ 94907 h 230410"/>
                <a:gd name="connsiteX12" fmla="*/ 118223 w 230753"/>
                <a:gd name="connsiteY12" fmla="*/ 52665 h 230410"/>
                <a:gd name="connsiteX13" fmla="*/ 64735 w 230753"/>
                <a:gd name="connsiteY13" fmla="*/ 94907 h 230410"/>
                <a:gd name="connsiteX14" fmla="*/ 168969 w 230753"/>
                <a:gd name="connsiteY14" fmla="*/ 94907 h 230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0753" h="230410">
                  <a:moveTo>
                    <a:pt x="229588" y="134955"/>
                  </a:moveTo>
                  <a:lnTo>
                    <a:pt x="64735" y="134955"/>
                  </a:lnTo>
                  <a:cubicBezTo>
                    <a:pt x="71317" y="160739"/>
                    <a:pt x="92163" y="175825"/>
                    <a:pt x="120964" y="175825"/>
                  </a:cubicBezTo>
                  <a:cubicBezTo>
                    <a:pt x="131936" y="175825"/>
                    <a:pt x="142634" y="173356"/>
                    <a:pt x="152507" y="168968"/>
                  </a:cubicBezTo>
                  <a:cubicBezTo>
                    <a:pt x="162387" y="164579"/>
                    <a:pt x="171435" y="157996"/>
                    <a:pt x="178567" y="150041"/>
                  </a:cubicBezTo>
                  <a:lnTo>
                    <a:pt x="214226" y="186248"/>
                  </a:lnTo>
                  <a:cubicBezTo>
                    <a:pt x="193655" y="213952"/>
                    <a:pt x="155523" y="230410"/>
                    <a:pt x="117123" y="230410"/>
                  </a:cubicBezTo>
                  <a:cubicBezTo>
                    <a:pt x="49372" y="230410"/>
                    <a:pt x="0" y="182957"/>
                    <a:pt x="0" y="115479"/>
                  </a:cubicBezTo>
                  <a:cubicBezTo>
                    <a:pt x="0" y="44436"/>
                    <a:pt x="54037" y="0"/>
                    <a:pt x="116574" y="0"/>
                  </a:cubicBezTo>
                  <a:cubicBezTo>
                    <a:pt x="179117" y="0"/>
                    <a:pt x="230681" y="44711"/>
                    <a:pt x="230681" y="111913"/>
                  </a:cubicBezTo>
                  <a:cubicBezTo>
                    <a:pt x="230956" y="117399"/>
                    <a:pt x="230412" y="125080"/>
                    <a:pt x="229588" y="134955"/>
                  </a:cubicBezTo>
                  <a:close/>
                  <a:moveTo>
                    <a:pt x="168969" y="94907"/>
                  </a:moveTo>
                  <a:cubicBezTo>
                    <a:pt x="167045" y="69123"/>
                    <a:pt x="145925" y="52665"/>
                    <a:pt x="118223" y="52665"/>
                  </a:cubicBezTo>
                  <a:cubicBezTo>
                    <a:pt x="92712" y="52665"/>
                    <a:pt x="71317" y="65283"/>
                    <a:pt x="64735" y="94907"/>
                  </a:cubicBezTo>
                  <a:lnTo>
                    <a:pt x="168969" y="94907"/>
                  </a:ln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ACA7829-53EB-DC59-A9D7-B6E6D8756E5C}"/>
                </a:ext>
              </a:extLst>
            </p:cNvPr>
            <p:cNvSpPr/>
            <p:nvPr/>
          </p:nvSpPr>
          <p:spPr>
            <a:xfrm>
              <a:off x="12015993" y="1268756"/>
              <a:ext cx="198038" cy="219438"/>
            </a:xfrm>
            <a:custGeom>
              <a:avLst/>
              <a:gdLst>
                <a:gd name="connsiteX0" fmla="*/ 198039 w 198038"/>
                <a:gd name="connsiteY0" fmla="*/ 0 h 219438"/>
                <a:gd name="connsiteX1" fmla="*/ 198039 w 198038"/>
                <a:gd name="connsiteY1" fmla="*/ 57328 h 219438"/>
                <a:gd name="connsiteX2" fmla="*/ 130013 w 198038"/>
                <a:gd name="connsiteY2" fmla="*/ 57328 h 219438"/>
                <a:gd name="connsiteX3" fmla="*/ 130013 w 198038"/>
                <a:gd name="connsiteY3" fmla="*/ 219438 h 219438"/>
                <a:gd name="connsiteX4" fmla="*/ 68026 w 198038"/>
                <a:gd name="connsiteY4" fmla="*/ 219438 h 219438"/>
                <a:gd name="connsiteX5" fmla="*/ 68026 w 198038"/>
                <a:gd name="connsiteY5" fmla="*/ 57328 h 219438"/>
                <a:gd name="connsiteX6" fmla="*/ 0 w 198038"/>
                <a:gd name="connsiteY6" fmla="*/ 57328 h 219438"/>
                <a:gd name="connsiteX7" fmla="*/ 0 w 198038"/>
                <a:gd name="connsiteY7" fmla="*/ 0 h 219438"/>
                <a:gd name="connsiteX8" fmla="*/ 198039 w 198038"/>
                <a:gd name="connsiteY8" fmla="*/ 0 h 21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8038" h="219438">
                  <a:moveTo>
                    <a:pt x="198039" y="0"/>
                  </a:moveTo>
                  <a:lnTo>
                    <a:pt x="198039" y="57328"/>
                  </a:lnTo>
                  <a:lnTo>
                    <a:pt x="130013" y="57328"/>
                  </a:lnTo>
                  <a:lnTo>
                    <a:pt x="130013" y="219438"/>
                  </a:lnTo>
                  <a:lnTo>
                    <a:pt x="68026" y="219438"/>
                  </a:lnTo>
                  <a:lnTo>
                    <a:pt x="68026" y="57328"/>
                  </a:lnTo>
                  <a:lnTo>
                    <a:pt x="0" y="57328"/>
                  </a:lnTo>
                  <a:lnTo>
                    <a:pt x="0" y="0"/>
                  </a:lnTo>
                  <a:lnTo>
                    <a:pt x="198039" y="0"/>
                  </a:ln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054184F-7F7F-D8C5-5237-45E1BE4B5964}"/>
                </a:ext>
              </a:extLst>
            </p:cNvPr>
            <p:cNvSpPr/>
            <p:nvPr/>
          </p:nvSpPr>
          <p:spPr>
            <a:xfrm>
              <a:off x="12331430" y="1207204"/>
              <a:ext cx="55467" cy="61426"/>
            </a:xfrm>
            <a:custGeom>
              <a:avLst/>
              <a:gdLst>
                <a:gd name="connsiteX0" fmla="*/ 40111 w 55467"/>
                <a:gd name="connsiteY0" fmla="*/ 61426 h 61426"/>
                <a:gd name="connsiteX1" fmla="*/ 27509 w 55467"/>
                <a:gd name="connsiteY1" fmla="*/ 40340 h 61426"/>
                <a:gd name="connsiteX2" fmla="*/ 15131 w 55467"/>
                <a:gd name="connsiteY2" fmla="*/ 61426 h 61426"/>
                <a:gd name="connsiteX3" fmla="*/ 231 w 55467"/>
                <a:gd name="connsiteY3" fmla="*/ 61426 h 61426"/>
                <a:gd name="connsiteX4" fmla="*/ 19484 w 55467"/>
                <a:gd name="connsiteY4" fmla="*/ 29567 h 61426"/>
                <a:gd name="connsiteX5" fmla="*/ 0 w 55467"/>
                <a:gd name="connsiteY5" fmla="*/ 0 h 61426"/>
                <a:gd name="connsiteX6" fmla="*/ 15587 w 55467"/>
                <a:gd name="connsiteY6" fmla="*/ 0 h 61426"/>
                <a:gd name="connsiteX7" fmla="*/ 28196 w 55467"/>
                <a:gd name="connsiteY7" fmla="*/ 19711 h 61426"/>
                <a:gd name="connsiteX8" fmla="*/ 40111 w 55467"/>
                <a:gd name="connsiteY8" fmla="*/ 0 h 61426"/>
                <a:gd name="connsiteX9" fmla="*/ 55011 w 55467"/>
                <a:gd name="connsiteY9" fmla="*/ 0 h 61426"/>
                <a:gd name="connsiteX10" fmla="*/ 35758 w 55467"/>
                <a:gd name="connsiteY10" fmla="*/ 30484 h 61426"/>
                <a:gd name="connsiteX11" fmla="*/ 55467 w 55467"/>
                <a:gd name="connsiteY11" fmla="*/ 61426 h 61426"/>
                <a:gd name="connsiteX12" fmla="*/ 40111 w 55467"/>
                <a:gd name="connsiteY12" fmla="*/ 61426 h 61426"/>
                <a:gd name="connsiteX13" fmla="*/ 40111 w 55467"/>
                <a:gd name="connsiteY13" fmla="*/ 61426 h 61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467" h="61426">
                  <a:moveTo>
                    <a:pt x="40111" y="61426"/>
                  </a:moveTo>
                  <a:lnTo>
                    <a:pt x="27509" y="40340"/>
                  </a:lnTo>
                  <a:lnTo>
                    <a:pt x="15131" y="61426"/>
                  </a:lnTo>
                  <a:lnTo>
                    <a:pt x="231" y="61426"/>
                  </a:lnTo>
                  <a:lnTo>
                    <a:pt x="19484" y="29567"/>
                  </a:lnTo>
                  <a:lnTo>
                    <a:pt x="0" y="0"/>
                  </a:lnTo>
                  <a:lnTo>
                    <a:pt x="15587" y="0"/>
                  </a:lnTo>
                  <a:lnTo>
                    <a:pt x="28196" y="19711"/>
                  </a:lnTo>
                  <a:lnTo>
                    <a:pt x="40111" y="0"/>
                  </a:lnTo>
                  <a:lnTo>
                    <a:pt x="55011" y="0"/>
                  </a:lnTo>
                  <a:lnTo>
                    <a:pt x="35758" y="30484"/>
                  </a:lnTo>
                  <a:lnTo>
                    <a:pt x="55467" y="61426"/>
                  </a:lnTo>
                  <a:lnTo>
                    <a:pt x="40111" y="61426"/>
                  </a:lnTo>
                  <a:lnTo>
                    <a:pt x="40111" y="61426"/>
                  </a:ln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DC46D36-B137-13B8-246B-F6EB18E0351E}"/>
                </a:ext>
              </a:extLst>
            </p:cNvPr>
            <p:cNvSpPr/>
            <p:nvPr/>
          </p:nvSpPr>
          <p:spPr>
            <a:xfrm>
              <a:off x="12388721" y="1207204"/>
              <a:ext cx="46299" cy="62572"/>
            </a:xfrm>
            <a:custGeom>
              <a:avLst/>
              <a:gdLst>
                <a:gd name="connsiteX0" fmla="*/ 46300 w 46299"/>
                <a:gd name="connsiteY0" fmla="*/ 40569 h 62572"/>
                <a:gd name="connsiteX1" fmla="*/ 22694 w 46299"/>
                <a:gd name="connsiteY1" fmla="*/ 62573 h 62572"/>
                <a:gd name="connsiteX2" fmla="*/ 0 w 46299"/>
                <a:gd name="connsiteY2" fmla="*/ 41944 h 62572"/>
                <a:gd name="connsiteX3" fmla="*/ 12609 w 46299"/>
                <a:gd name="connsiteY3" fmla="*/ 41944 h 62572"/>
                <a:gd name="connsiteX4" fmla="*/ 23837 w 46299"/>
                <a:gd name="connsiteY4" fmla="*/ 50654 h 62572"/>
                <a:gd name="connsiteX5" fmla="*/ 33467 w 46299"/>
                <a:gd name="connsiteY5" fmla="*/ 40340 h 62572"/>
                <a:gd name="connsiteX6" fmla="*/ 22694 w 46299"/>
                <a:gd name="connsiteY6" fmla="*/ 30484 h 62572"/>
                <a:gd name="connsiteX7" fmla="*/ 12609 w 46299"/>
                <a:gd name="connsiteY7" fmla="*/ 35527 h 62572"/>
                <a:gd name="connsiteX8" fmla="*/ 462 w 46299"/>
                <a:gd name="connsiteY8" fmla="*/ 35527 h 62572"/>
                <a:gd name="connsiteX9" fmla="*/ 4584 w 46299"/>
                <a:gd name="connsiteY9" fmla="*/ 0 h 62572"/>
                <a:gd name="connsiteX10" fmla="*/ 44464 w 46299"/>
                <a:gd name="connsiteY10" fmla="*/ 0 h 62572"/>
                <a:gd name="connsiteX11" fmla="*/ 43090 w 46299"/>
                <a:gd name="connsiteY11" fmla="*/ 11918 h 62572"/>
                <a:gd name="connsiteX12" fmla="*/ 14438 w 46299"/>
                <a:gd name="connsiteY12" fmla="*/ 11918 h 62572"/>
                <a:gd name="connsiteX13" fmla="*/ 13295 w 46299"/>
                <a:gd name="connsiteY13" fmla="*/ 23608 h 62572"/>
                <a:gd name="connsiteX14" fmla="*/ 25442 w 46299"/>
                <a:gd name="connsiteY14" fmla="*/ 20170 h 62572"/>
                <a:gd name="connsiteX15" fmla="*/ 46300 w 46299"/>
                <a:gd name="connsiteY15" fmla="*/ 40569 h 62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299" h="62572">
                  <a:moveTo>
                    <a:pt x="46300" y="40569"/>
                  </a:moveTo>
                  <a:cubicBezTo>
                    <a:pt x="46300" y="54092"/>
                    <a:pt x="36214" y="62573"/>
                    <a:pt x="22694" y="62573"/>
                  </a:cubicBezTo>
                  <a:cubicBezTo>
                    <a:pt x="11004" y="62573"/>
                    <a:pt x="1149" y="56155"/>
                    <a:pt x="0" y="41944"/>
                  </a:cubicBezTo>
                  <a:lnTo>
                    <a:pt x="12609" y="41944"/>
                  </a:lnTo>
                  <a:cubicBezTo>
                    <a:pt x="13527" y="48133"/>
                    <a:pt x="18335" y="50654"/>
                    <a:pt x="23837" y="50654"/>
                  </a:cubicBezTo>
                  <a:cubicBezTo>
                    <a:pt x="30488" y="50654"/>
                    <a:pt x="33467" y="46070"/>
                    <a:pt x="33467" y="40340"/>
                  </a:cubicBezTo>
                  <a:cubicBezTo>
                    <a:pt x="33467" y="34380"/>
                    <a:pt x="28883" y="30484"/>
                    <a:pt x="22694" y="30484"/>
                  </a:cubicBezTo>
                  <a:cubicBezTo>
                    <a:pt x="17423" y="30484"/>
                    <a:pt x="14213" y="33005"/>
                    <a:pt x="12609" y="35527"/>
                  </a:cubicBezTo>
                  <a:lnTo>
                    <a:pt x="462" y="35527"/>
                  </a:lnTo>
                  <a:lnTo>
                    <a:pt x="4584" y="0"/>
                  </a:lnTo>
                  <a:lnTo>
                    <a:pt x="44464" y="0"/>
                  </a:lnTo>
                  <a:lnTo>
                    <a:pt x="43090" y="11918"/>
                  </a:lnTo>
                  <a:lnTo>
                    <a:pt x="14438" y="11918"/>
                  </a:lnTo>
                  <a:lnTo>
                    <a:pt x="13295" y="23608"/>
                  </a:lnTo>
                  <a:cubicBezTo>
                    <a:pt x="13295" y="23608"/>
                    <a:pt x="16274" y="20170"/>
                    <a:pt x="25442" y="20170"/>
                  </a:cubicBezTo>
                  <a:cubicBezTo>
                    <a:pt x="36676" y="20170"/>
                    <a:pt x="46300" y="27505"/>
                    <a:pt x="46300" y="40569"/>
                  </a:cubicBez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4165602-CE06-8DFD-D794-75AED37BF450}"/>
                </a:ext>
              </a:extLst>
            </p:cNvPr>
            <p:cNvSpPr/>
            <p:nvPr/>
          </p:nvSpPr>
          <p:spPr>
            <a:xfrm>
              <a:off x="12263579" y="1154714"/>
              <a:ext cx="126753" cy="113703"/>
            </a:xfrm>
            <a:custGeom>
              <a:avLst/>
              <a:gdLst>
                <a:gd name="connsiteX0" fmla="*/ 126753 w 126753"/>
                <a:gd name="connsiteY0" fmla="*/ 44924 h 113703"/>
                <a:gd name="connsiteX1" fmla="*/ 53862 w 126753"/>
                <a:gd name="connsiteY1" fmla="*/ 0 h 113703"/>
                <a:gd name="connsiteX2" fmla="*/ 0 w 126753"/>
                <a:gd name="connsiteY2" fmla="*/ 0 h 113703"/>
                <a:gd name="connsiteX3" fmla="*/ 7338 w 126753"/>
                <a:gd name="connsiteY3" fmla="*/ 49508 h 113703"/>
                <a:gd name="connsiteX4" fmla="*/ 60051 w 126753"/>
                <a:gd name="connsiteY4" fmla="*/ 113685 h 113703"/>
                <a:gd name="connsiteX5" fmla="*/ 61200 w 126753"/>
                <a:gd name="connsiteY5" fmla="*/ 112768 h 113703"/>
                <a:gd name="connsiteX6" fmla="*/ 60513 w 126753"/>
                <a:gd name="connsiteY6" fmla="*/ 111852 h 113703"/>
                <a:gd name="connsiteX7" fmla="*/ 33467 w 126753"/>
                <a:gd name="connsiteY7" fmla="*/ 46758 h 113703"/>
                <a:gd name="connsiteX8" fmla="*/ 30026 w 126753"/>
                <a:gd name="connsiteY8" fmla="*/ 24296 h 113703"/>
                <a:gd name="connsiteX9" fmla="*/ 60738 w 126753"/>
                <a:gd name="connsiteY9" fmla="*/ 24296 h 113703"/>
                <a:gd name="connsiteX10" fmla="*/ 124917 w 126753"/>
                <a:gd name="connsiteY10" fmla="*/ 45612 h 113703"/>
                <a:gd name="connsiteX11" fmla="*/ 125835 w 126753"/>
                <a:gd name="connsiteY11" fmla="*/ 46070 h 113703"/>
                <a:gd name="connsiteX12" fmla="*/ 126753 w 126753"/>
                <a:gd name="connsiteY12" fmla="*/ 45153 h 113703"/>
                <a:gd name="connsiteX13" fmla="*/ 126753 w 126753"/>
                <a:gd name="connsiteY13" fmla="*/ 44924 h 113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753" h="113703">
                  <a:moveTo>
                    <a:pt x="126753" y="44924"/>
                  </a:moveTo>
                  <a:cubicBezTo>
                    <a:pt x="119877" y="18566"/>
                    <a:pt x="98557" y="0"/>
                    <a:pt x="53862" y="0"/>
                  </a:cubicBezTo>
                  <a:lnTo>
                    <a:pt x="0" y="0"/>
                  </a:lnTo>
                  <a:lnTo>
                    <a:pt x="7338" y="49508"/>
                  </a:lnTo>
                  <a:cubicBezTo>
                    <a:pt x="12833" y="94203"/>
                    <a:pt x="29795" y="108414"/>
                    <a:pt x="60051" y="113685"/>
                  </a:cubicBezTo>
                  <a:cubicBezTo>
                    <a:pt x="60282" y="113685"/>
                    <a:pt x="61200" y="113914"/>
                    <a:pt x="61200" y="112768"/>
                  </a:cubicBezTo>
                  <a:cubicBezTo>
                    <a:pt x="61200" y="112310"/>
                    <a:pt x="60969" y="112081"/>
                    <a:pt x="60513" y="111852"/>
                  </a:cubicBezTo>
                  <a:cubicBezTo>
                    <a:pt x="40111" y="103371"/>
                    <a:pt x="37819" y="75179"/>
                    <a:pt x="33467" y="46758"/>
                  </a:cubicBezTo>
                  <a:lnTo>
                    <a:pt x="30026" y="24296"/>
                  </a:lnTo>
                  <a:lnTo>
                    <a:pt x="60738" y="24296"/>
                  </a:lnTo>
                  <a:cubicBezTo>
                    <a:pt x="89159" y="24296"/>
                    <a:pt x="110935" y="23837"/>
                    <a:pt x="124917" y="45612"/>
                  </a:cubicBezTo>
                  <a:cubicBezTo>
                    <a:pt x="125148" y="45841"/>
                    <a:pt x="125373" y="46070"/>
                    <a:pt x="125835" y="46070"/>
                  </a:cubicBezTo>
                  <a:cubicBezTo>
                    <a:pt x="126291" y="46070"/>
                    <a:pt x="126753" y="45612"/>
                    <a:pt x="126753" y="45153"/>
                  </a:cubicBezTo>
                  <a:cubicBezTo>
                    <a:pt x="126753" y="44924"/>
                    <a:pt x="126753" y="44924"/>
                    <a:pt x="126753" y="44924"/>
                  </a:cubicBezTo>
                  <a:close/>
                </a:path>
              </a:pathLst>
            </a:custGeom>
            <a:solidFill>
              <a:srgbClr val="5FAF2D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29" name="Title 1">
            <a:extLst>
              <a:ext uri="{FF2B5EF4-FFF2-40B4-BE49-F238E27FC236}">
                <a16:creationId xmlns:a16="http://schemas.microsoft.com/office/drawing/2014/main" id="{5C79408A-0CA6-9569-FACE-98E05807B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456" y="846000"/>
            <a:ext cx="11113200" cy="648000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Picture Placeholder 21">
            <a:extLst>
              <a:ext uri="{FF2B5EF4-FFF2-40B4-BE49-F238E27FC236}">
                <a16:creationId xmlns:a16="http://schemas.microsoft.com/office/drawing/2014/main" id="{8D59F442-79E8-4E63-D29F-E74DDEB277B4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864935" y="2309560"/>
            <a:ext cx="2462400" cy="2462400"/>
          </a:xfrm>
          <a:prstGeom prst="ellipse">
            <a:avLst/>
          </a:pr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normAutofit/>
          </a:bodyPr>
          <a:lstStyle>
            <a:lvl1pPr marL="0" indent="0">
              <a:buNone/>
              <a:defRPr sz="1400"/>
            </a:lvl1pPr>
          </a:lstStyle>
          <a:p>
            <a:endParaRPr lang="ru-RU" dirty="0"/>
          </a:p>
        </p:txBody>
      </p:sp>
      <p:sp>
        <p:nvSpPr>
          <p:cNvPr id="31" name="Picture Placeholder 21">
            <a:extLst>
              <a:ext uri="{FF2B5EF4-FFF2-40B4-BE49-F238E27FC236}">
                <a16:creationId xmlns:a16="http://schemas.microsoft.com/office/drawing/2014/main" id="{E3A25300-F920-CE60-6D54-A9749A9B5C86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339136" y="2309560"/>
            <a:ext cx="2462400" cy="2462400"/>
          </a:xfrm>
          <a:prstGeom prst="ellipse">
            <a:avLst/>
          </a:pr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normAutofit/>
          </a:bodyPr>
          <a:lstStyle>
            <a:lvl1pPr marL="0" indent="0">
              <a:buNone/>
              <a:defRPr sz="1400"/>
            </a:lvl1pPr>
          </a:lstStyle>
          <a:p>
            <a:endParaRPr lang="ru-RU" dirty="0"/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8A64B489-DCA9-154F-34A2-FED48A889C09}"/>
              </a:ext>
            </a:extLst>
          </p:cNvPr>
          <p:cNvSpPr>
            <a:spLocks noGrp="1"/>
          </p:cNvSpPr>
          <p:nvPr>
            <p:ph type="body" sz="half" idx="33"/>
          </p:nvPr>
        </p:nvSpPr>
        <p:spPr>
          <a:xfrm>
            <a:off x="5006976" y="5398701"/>
            <a:ext cx="2178318" cy="307777"/>
          </a:xfrm>
        </p:spPr>
        <p:txBody>
          <a:bodyPr vert="horz" wrap="square" lIns="0" tIns="45720" rIns="91440" bIns="45720" rtlCol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lang="en-US" sz="1400" dirty="0"/>
            </a:lvl1pPr>
          </a:lstStyle>
          <a:p>
            <a:pPr lvl="0"/>
            <a:endParaRPr lang="en-US" dirty="0"/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04FCE67F-7B23-C85C-9CF2-FE5317DD5807}"/>
              </a:ext>
            </a:extLst>
          </p:cNvPr>
          <p:cNvSpPr>
            <a:spLocks noGrp="1"/>
          </p:cNvSpPr>
          <p:nvPr>
            <p:ph type="body" sz="half" idx="34"/>
          </p:nvPr>
        </p:nvSpPr>
        <p:spPr>
          <a:xfrm>
            <a:off x="5006976" y="5036210"/>
            <a:ext cx="2178318" cy="369332"/>
          </a:xfrm>
          <a:noFill/>
        </p:spPr>
        <p:txBody>
          <a:bodyPr vert="horz" wrap="square" lIns="0" tIns="45720" rIns="91440" bIns="45720" rtlCol="0" anchor="t" anchorCtr="0">
            <a:spAutoFit/>
          </a:bodyPr>
          <a:lstStyle>
            <a:lvl1pPr marL="0" indent="0" algn="ctr">
              <a:lnSpc>
                <a:spcPct val="100000"/>
              </a:lnSpc>
              <a:buNone/>
              <a:defRPr lang="en-US" sz="1800">
                <a:solidFill>
                  <a:schemeClr val="accent1"/>
                </a:solidFill>
                <a:latin typeface="+mj-lt"/>
              </a:defRPr>
            </a:lvl1pPr>
          </a:lstStyle>
          <a:p>
            <a:pPr marL="114300" lvl="0" indent="-342900">
              <a:spcBef>
                <a:spcPct val="0"/>
              </a:spcBef>
            </a:pPr>
            <a:endParaRPr lang="en-US" dirty="0"/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942F5B56-3CE4-0BCF-E8CD-CD96A2F27D57}"/>
              </a:ext>
            </a:extLst>
          </p:cNvPr>
          <p:cNvSpPr>
            <a:spLocks noGrp="1"/>
          </p:cNvSpPr>
          <p:nvPr>
            <p:ph type="body" sz="half" idx="35"/>
          </p:nvPr>
        </p:nvSpPr>
        <p:spPr>
          <a:xfrm>
            <a:off x="8481177" y="5398701"/>
            <a:ext cx="2178318" cy="307777"/>
          </a:xfrm>
        </p:spPr>
        <p:txBody>
          <a:bodyPr vert="horz" wrap="square" lIns="0" tIns="45720" rIns="91440" bIns="45720" rtlCol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lang="en-US" sz="1400" dirty="0"/>
            </a:lvl1pPr>
          </a:lstStyle>
          <a:p>
            <a:pPr lvl="0"/>
            <a:endParaRPr lang="en-US" dirty="0"/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9904A7CF-3BD7-6DFB-A71C-B640F359A550}"/>
              </a:ext>
            </a:extLst>
          </p:cNvPr>
          <p:cNvSpPr>
            <a:spLocks noGrp="1"/>
          </p:cNvSpPr>
          <p:nvPr>
            <p:ph type="body" sz="half" idx="36"/>
          </p:nvPr>
        </p:nvSpPr>
        <p:spPr>
          <a:xfrm>
            <a:off x="8481177" y="5035571"/>
            <a:ext cx="2178318" cy="369332"/>
          </a:xfrm>
          <a:noFill/>
        </p:spPr>
        <p:txBody>
          <a:bodyPr vert="horz" wrap="square" lIns="0" tIns="45720" rIns="91440" bIns="45720" rtlCol="0" anchor="t" anchorCtr="0">
            <a:spAutoFit/>
          </a:bodyPr>
          <a:lstStyle>
            <a:lvl1pPr marL="0" indent="0" algn="ctr">
              <a:lnSpc>
                <a:spcPct val="100000"/>
              </a:lnSpc>
              <a:buNone/>
              <a:defRPr lang="en-US" sz="1800">
                <a:solidFill>
                  <a:schemeClr val="accent1"/>
                </a:solidFill>
                <a:latin typeface="+mj-lt"/>
              </a:defRPr>
            </a:lvl1pPr>
          </a:lstStyle>
          <a:p>
            <a:pPr marL="114300" lvl="0" indent="-342900"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1946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Команда">
    <p:bg>
      <p:bgPr>
        <a:solidFill>
          <a:srgbClr val="DBF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 Placeholder 3">
            <a:extLst>
              <a:ext uri="{FF2B5EF4-FFF2-40B4-BE49-F238E27FC236}">
                <a16:creationId xmlns:a16="http://schemas.microsoft.com/office/drawing/2014/main" id="{1EAA7FF2-ABAB-8D12-FEED-1A6F527773DD}"/>
              </a:ext>
            </a:extLst>
          </p:cNvPr>
          <p:cNvSpPr>
            <a:spLocks noGrp="1"/>
          </p:cNvSpPr>
          <p:nvPr>
            <p:ph type="body" sz="half" idx="35"/>
          </p:nvPr>
        </p:nvSpPr>
        <p:spPr>
          <a:xfrm>
            <a:off x="506443" y="3606380"/>
            <a:ext cx="1719757" cy="261610"/>
          </a:xfrm>
        </p:spPr>
        <p:txBody>
          <a:bodyPr vert="horz" wrap="square" lIns="0" tIns="45720" rIns="91440" bIns="45720" rtlCol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100" dirty="0"/>
            </a:lvl1pPr>
          </a:lstStyle>
          <a:p>
            <a:pPr lvl="0"/>
            <a:endParaRPr lang="en-US" dirty="0"/>
          </a:p>
        </p:txBody>
      </p:sp>
      <p:sp>
        <p:nvSpPr>
          <p:cNvPr id="48" name="Text Placeholder 3">
            <a:extLst>
              <a:ext uri="{FF2B5EF4-FFF2-40B4-BE49-F238E27FC236}">
                <a16:creationId xmlns:a16="http://schemas.microsoft.com/office/drawing/2014/main" id="{873A8053-B2A3-06C1-2552-FC5BEFFD36C0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506443" y="3298603"/>
            <a:ext cx="1719757" cy="307777"/>
          </a:xfrm>
          <a:noFill/>
        </p:spPr>
        <p:txBody>
          <a:bodyPr vert="horz" wrap="square" lIns="0" tIns="45720" rIns="91440" bIns="45720" rtlCol="0" anchor="t" anchorCtr="0">
            <a:spAutoFit/>
          </a:bodyPr>
          <a:lstStyle>
            <a:lvl1pPr marL="0" indent="0" algn="ctr">
              <a:lnSpc>
                <a:spcPct val="100000"/>
              </a:lnSpc>
              <a:buNone/>
              <a:defRPr lang="en-US" sz="1400">
                <a:solidFill>
                  <a:schemeClr val="accent1"/>
                </a:solidFill>
                <a:latin typeface="+mj-lt"/>
              </a:defRPr>
            </a:lvl1pPr>
          </a:lstStyle>
          <a:p>
            <a:pPr marL="114300" lvl="0" indent="-342900">
              <a:spcBef>
                <a:spcPct val="0"/>
              </a:spcBef>
            </a:pPr>
            <a:endParaRPr lang="en-US" dirty="0"/>
          </a:p>
        </p:txBody>
      </p:sp>
      <p:sp>
        <p:nvSpPr>
          <p:cNvPr id="39" name="Picture Placeholder 21">
            <a:extLst>
              <a:ext uri="{FF2B5EF4-FFF2-40B4-BE49-F238E27FC236}">
                <a16:creationId xmlns:a16="http://schemas.microsoft.com/office/drawing/2014/main" id="{DA4E5514-35B0-B864-8462-7A032E8F91C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036665" y="1967360"/>
            <a:ext cx="1224000" cy="1224000"/>
          </a:xfrm>
          <a:prstGeom prst="ellipse">
            <a:avLst/>
          </a:prstGeom>
          <a:noFill/>
          <a:ln w="508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normAutofit/>
          </a:bodyPr>
          <a:lstStyle>
            <a:lvl1pPr marL="0" indent="0">
              <a:buNone/>
              <a:defRPr sz="1400"/>
            </a:lvl1pPr>
          </a:lstStyle>
          <a:p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5BB9DB-0310-9B11-A669-905BBC9AB626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503903" y="6356350"/>
            <a:ext cx="2743200" cy="365125"/>
          </a:xfrm>
        </p:spPr>
        <p:txBody>
          <a:bodyPr vert="horz" lIns="91440" tIns="45720" rIns="91440" bIns="45720" rtlCol="0" anchor="ctr"/>
          <a:lstStyle>
            <a:lvl1pPr>
              <a:defRPr lang="ru-RU" smtClean="0"/>
            </a:lvl1pPr>
          </a:lstStyle>
          <a:p>
            <a:fld id="{89633FC2-6416-484F-B445-9CAE3A212806}" type="datetime1">
              <a:rPr lang="ru-RU" smtClean="0"/>
              <a:pPr/>
              <a:t>21.03.2024</a:t>
            </a:fld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47887B-E3DC-429C-9FC9-F367D61ADA7B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8979411" y="6356350"/>
            <a:ext cx="2743200" cy="365125"/>
          </a:xfrm>
        </p:spPr>
        <p:txBody>
          <a:bodyPr/>
          <a:lstStyle/>
          <a:p>
            <a:fld id="{1D41C7BD-C484-49EB-A7F4-79A7D48E10F6}" type="slidenum">
              <a:rPr lang="ru-RU" smtClean="0"/>
              <a:t>‹#›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DE0D1B-33BE-EDD7-B4EF-DF0C010AC093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91456" y="414033"/>
            <a:ext cx="3463123" cy="230400"/>
          </a:xfrm>
        </p:spPr>
        <p:txBody>
          <a:bodyPr/>
          <a:lstStyle>
            <a:lvl1pPr algn="l">
              <a:defRPr sz="1000" spc="5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DEC3C7D-BAC5-B461-3FFA-C96CD7503E9F}"/>
              </a:ext>
            </a:extLst>
          </p:cNvPr>
          <p:cNvGrpSpPr/>
          <p:nvPr userDrawn="1"/>
        </p:nvGrpSpPr>
        <p:grpSpPr>
          <a:xfrm>
            <a:off x="10722827" y="456942"/>
            <a:ext cx="883637" cy="144583"/>
            <a:chOff x="10354404" y="1153536"/>
            <a:chExt cx="2080616" cy="340437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15D12EE-F542-E84C-FA6D-7B3D38D5B823}"/>
                </a:ext>
              </a:extLst>
            </p:cNvPr>
            <p:cNvSpPr/>
            <p:nvPr/>
          </p:nvSpPr>
          <p:spPr>
            <a:xfrm>
              <a:off x="10477754" y="1153536"/>
              <a:ext cx="299331" cy="115932"/>
            </a:xfrm>
            <a:custGeom>
              <a:avLst/>
              <a:gdLst>
                <a:gd name="connsiteX0" fmla="*/ 299331 w 299331"/>
                <a:gd name="connsiteY0" fmla="*/ 0 h 115932"/>
                <a:gd name="connsiteX1" fmla="*/ 0 w 299331"/>
                <a:gd name="connsiteY1" fmla="*/ 0 h 115932"/>
                <a:gd name="connsiteX2" fmla="*/ 0 w 299331"/>
                <a:gd name="connsiteY2" fmla="*/ 115933 h 115932"/>
                <a:gd name="connsiteX3" fmla="*/ 299331 w 299331"/>
                <a:gd name="connsiteY3" fmla="*/ 115933 h 115932"/>
                <a:gd name="connsiteX4" fmla="*/ 299331 w 299331"/>
                <a:gd name="connsiteY4" fmla="*/ 0 h 115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9331" h="115932">
                  <a:moveTo>
                    <a:pt x="299331" y="0"/>
                  </a:moveTo>
                  <a:lnTo>
                    <a:pt x="0" y="0"/>
                  </a:lnTo>
                  <a:lnTo>
                    <a:pt x="0" y="115933"/>
                  </a:lnTo>
                  <a:lnTo>
                    <a:pt x="299331" y="115933"/>
                  </a:lnTo>
                  <a:lnTo>
                    <a:pt x="299331" y="0"/>
                  </a:lnTo>
                  <a:close/>
                </a:path>
              </a:pathLst>
            </a:custGeom>
            <a:gradFill>
              <a:gsLst>
                <a:gs pos="0">
                  <a:srgbClr val="00F0FF"/>
                </a:gs>
                <a:gs pos="50000">
                  <a:srgbClr val="00BAFF"/>
                </a:gs>
                <a:gs pos="100000">
                  <a:srgbClr val="0184FF"/>
                </a:gs>
              </a:gsLst>
              <a:lin ang="1028483" scaled="1"/>
            </a:gra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5238159-05D4-B227-411C-213F41108E00}"/>
                </a:ext>
              </a:extLst>
            </p:cNvPr>
            <p:cNvSpPr/>
            <p:nvPr/>
          </p:nvSpPr>
          <p:spPr>
            <a:xfrm>
              <a:off x="10354404" y="1153536"/>
              <a:ext cx="123367" cy="336507"/>
            </a:xfrm>
            <a:custGeom>
              <a:avLst/>
              <a:gdLst>
                <a:gd name="connsiteX0" fmla="*/ 0 w 123367"/>
                <a:gd name="connsiteY0" fmla="*/ 336508 h 336507"/>
                <a:gd name="connsiteX1" fmla="*/ 0 w 123367"/>
                <a:gd name="connsiteY1" fmla="*/ 116208 h 336507"/>
                <a:gd name="connsiteX2" fmla="*/ 123368 w 123367"/>
                <a:gd name="connsiteY2" fmla="*/ 0 h 336507"/>
                <a:gd name="connsiteX3" fmla="*/ 123368 w 123367"/>
                <a:gd name="connsiteY3" fmla="*/ 336508 h 336507"/>
                <a:gd name="connsiteX4" fmla="*/ 0 w 123367"/>
                <a:gd name="connsiteY4" fmla="*/ 336508 h 336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367" h="336507">
                  <a:moveTo>
                    <a:pt x="0" y="336508"/>
                  </a:moveTo>
                  <a:lnTo>
                    <a:pt x="0" y="116208"/>
                  </a:lnTo>
                  <a:lnTo>
                    <a:pt x="123368" y="0"/>
                  </a:lnTo>
                  <a:lnTo>
                    <a:pt x="123368" y="336508"/>
                  </a:lnTo>
                  <a:lnTo>
                    <a:pt x="0" y="336508"/>
                  </a:lnTo>
                  <a:close/>
                </a:path>
              </a:pathLst>
            </a:custGeom>
            <a:gradFill>
              <a:gsLst>
                <a:gs pos="0">
                  <a:srgbClr val="0184FF"/>
                </a:gs>
                <a:gs pos="50000">
                  <a:srgbClr val="1897F9"/>
                </a:gs>
                <a:gs pos="100000">
                  <a:srgbClr val="2FAAF4"/>
                </a:gs>
              </a:gsLst>
              <a:lin ang="16200000" scaled="1"/>
            </a:gra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1ACB654-2DF1-B6CA-F450-E44BDD09C0B1}"/>
                </a:ext>
              </a:extLst>
            </p:cNvPr>
            <p:cNvSpPr/>
            <p:nvPr/>
          </p:nvSpPr>
          <p:spPr>
            <a:xfrm>
              <a:off x="10777132" y="1153536"/>
              <a:ext cx="123644" cy="336507"/>
            </a:xfrm>
            <a:custGeom>
              <a:avLst/>
              <a:gdLst>
                <a:gd name="connsiteX0" fmla="*/ 123644 w 123644"/>
                <a:gd name="connsiteY0" fmla="*/ 336508 h 336507"/>
                <a:gd name="connsiteX1" fmla="*/ 123644 w 123644"/>
                <a:gd name="connsiteY1" fmla="*/ 116208 h 336507"/>
                <a:gd name="connsiteX2" fmla="*/ 0 w 123644"/>
                <a:gd name="connsiteY2" fmla="*/ 0 h 336507"/>
                <a:gd name="connsiteX3" fmla="*/ 0 w 123644"/>
                <a:gd name="connsiteY3" fmla="*/ 336508 h 336507"/>
                <a:gd name="connsiteX4" fmla="*/ 123644 w 123644"/>
                <a:gd name="connsiteY4" fmla="*/ 336508 h 336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644" h="336507">
                  <a:moveTo>
                    <a:pt x="123644" y="336508"/>
                  </a:moveTo>
                  <a:lnTo>
                    <a:pt x="123644" y="116208"/>
                  </a:lnTo>
                  <a:lnTo>
                    <a:pt x="0" y="0"/>
                  </a:lnTo>
                  <a:lnTo>
                    <a:pt x="0" y="336508"/>
                  </a:lnTo>
                  <a:lnTo>
                    <a:pt x="123644" y="336508"/>
                  </a:lnTo>
                  <a:close/>
                </a:path>
              </a:pathLst>
            </a:custGeom>
            <a:gradFill>
              <a:gsLst>
                <a:gs pos="17000">
                  <a:srgbClr val="0184FF"/>
                </a:gs>
                <a:gs pos="91000">
                  <a:srgbClr val="04BBE4"/>
                </a:gs>
              </a:gsLst>
              <a:lin ang="16200000" scaled="1"/>
            </a:gra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45E08CD-420F-8387-5272-395150BE4D49}"/>
                </a:ext>
              </a:extLst>
            </p:cNvPr>
            <p:cNvSpPr/>
            <p:nvPr/>
          </p:nvSpPr>
          <p:spPr>
            <a:xfrm>
              <a:off x="11030427" y="1268756"/>
              <a:ext cx="214225" cy="219438"/>
            </a:xfrm>
            <a:custGeom>
              <a:avLst/>
              <a:gdLst>
                <a:gd name="connsiteX0" fmla="*/ 0 w 214225"/>
                <a:gd name="connsiteY0" fmla="*/ 0 h 219438"/>
                <a:gd name="connsiteX1" fmla="*/ 214226 w 214225"/>
                <a:gd name="connsiteY1" fmla="*/ 0 h 219438"/>
                <a:gd name="connsiteX2" fmla="*/ 214226 w 214225"/>
                <a:gd name="connsiteY2" fmla="*/ 219438 h 219438"/>
                <a:gd name="connsiteX3" fmla="*/ 152788 w 214225"/>
                <a:gd name="connsiteY3" fmla="*/ 219438 h 219438"/>
                <a:gd name="connsiteX4" fmla="*/ 152788 w 214225"/>
                <a:gd name="connsiteY4" fmla="*/ 57328 h 219438"/>
                <a:gd name="connsiteX5" fmla="*/ 61718 w 214225"/>
                <a:gd name="connsiteY5" fmla="*/ 57328 h 219438"/>
                <a:gd name="connsiteX6" fmla="*/ 61718 w 214225"/>
                <a:gd name="connsiteY6" fmla="*/ 219438 h 219438"/>
                <a:gd name="connsiteX7" fmla="*/ 275 w 214225"/>
                <a:gd name="connsiteY7" fmla="*/ 219438 h 219438"/>
                <a:gd name="connsiteX8" fmla="*/ 275 w 214225"/>
                <a:gd name="connsiteY8" fmla="*/ 0 h 219438"/>
                <a:gd name="connsiteX9" fmla="*/ 0 w 214225"/>
                <a:gd name="connsiteY9" fmla="*/ 0 h 21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225" h="219438">
                  <a:moveTo>
                    <a:pt x="0" y="0"/>
                  </a:moveTo>
                  <a:lnTo>
                    <a:pt x="214226" y="0"/>
                  </a:lnTo>
                  <a:lnTo>
                    <a:pt x="214226" y="219438"/>
                  </a:lnTo>
                  <a:lnTo>
                    <a:pt x="152788" y="219438"/>
                  </a:lnTo>
                  <a:lnTo>
                    <a:pt x="152788" y="57328"/>
                  </a:lnTo>
                  <a:lnTo>
                    <a:pt x="61718" y="57328"/>
                  </a:lnTo>
                  <a:lnTo>
                    <a:pt x="61718" y="219438"/>
                  </a:lnTo>
                  <a:lnTo>
                    <a:pt x="275" y="219438"/>
                  </a:lnTo>
                  <a:lnTo>
                    <a:pt x="2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CCC0EC3-1198-4801-4CE8-959AD0A959D5}"/>
                </a:ext>
              </a:extLst>
            </p:cNvPr>
            <p:cNvSpPr/>
            <p:nvPr/>
          </p:nvSpPr>
          <p:spPr>
            <a:xfrm>
              <a:off x="11276714" y="1262999"/>
              <a:ext cx="239461" cy="230974"/>
            </a:xfrm>
            <a:custGeom>
              <a:avLst/>
              <a:gdLst>
                <a:gd name="connsiteX0" fmla="*/ 178018 w 239461"/>
                <a:gd name="connsiteY0" fmla="*/ 5760 h 230974"/>
                <a:gd name="connsiteX1" fmla="*/ 239461 w 239461"/>
                <a:gd name="connsiteY1" fmla="*/ 5760 h 230974"/>
                <a:gd name="connsiteX2" fmla="*/ 239461 w 239461"/>
                <a:gd name="connsiteY2" fmla="*/ 225199 h 230974"/>
                <a:gd name="connsiteX3" fmla="*/ 178018 w 239461"/>
                <a:gd name="connsiteY3" fmla="*/ 225199 h 230974"/>
                <a:gd name="connsiteX4" fmla="*/ 178018 w 239461"/>
                <a:gd name="connsiteY4" fmla="*/ 193654 h 230974"/>
                <a:gd name="connsiteX5" fmla="*/ 146475 w 239461"/>
                <a:gd name="connsiteY5" fmla="*/ 221359 h 230974"/>
                <a:gd name="connsiteX6" fmla="*/ 105602 w 239461"/>
                <a:gd name="connsiteY6" fmla="*/ 230959 h 230974"/>
                <a:gd name="connsiteX7" fmla="*/ 0 w 239461"/>
                <a:gd name="connsiteY7" fmla="*/ 116028 h 230974"/>
                <a:gd name="connsiteX8" fmla="*/ 106975 w 239461"/>
                <a:gd name="connsiteY8" fmla="*/ 0 h 230974"/>
                <a:gd name="connsiteX9" fmla="*/ 178018 w 239461"/>
                <a:gd name="connsiteY9" fmla="*/ 34836 h 230974"/>
                <a:gd name="connsiteX10" fmla="*/ 178018 w 239461"/>
                <a:gd name="connsiteY10" fmla="*/ 5760 h 230974"/>
                <a:gd name="connsiteX11" fmla="*/ 176100 w 239461"/>
                <a:gd name="connsiteY11" fmla="*/ 115754 h 230974"/>
                <a:gd name="connsiteX12" fmla="*/ 171985 w 239461"/>
                <a:gd name="connsiteY12" fmla="*/ 93536 h 230974"/>
                <a:gd name="connsiteX13" fmla="*/ 159639 w 239461"/>
                <a:gd name="connsiteY13" fmla="*/ 74609 h 230974"/>
                <a:gd name="connsiteX14" fmla="*/ 140985 w 239461"/>
                <a:gd name="connsiteY14" fmla="*/ 61991 h 230974"/>
                <a:gd name="connsiteX15" fmla="*/ 119047 w 239461"/>
                <a:gd name="connsiteY15" fmla="*/ 57328 h 230974"/>
                <a:gd name="connsiteX16" fmla="*/ 79273 w 239461"/>
                <a:gd name="connsiteY16" fmla="*/ 75158 h 230974"/>
                <a:gd name="connsiteX17" fmla="*/ 63086 w 239461"/>
                <a:gd name="connsiteY17" fmla="*/ 115754 h 230974"/>
                <a:gd name="connsiteX18" fmla="*/ 79548 w 239461"/>
                <a:gd name="connsiteY18" fmla="*/ 156076 h 230974"/>
                <a:gd name="connsiteX19" fmla="*/ 119590 w 239461"/>
                <a:gd name="connsiteY19" fmla="*/ 173631 h 230974"/>
                <a:gd name="connsiteX20" fmla="*/ 159914 w 239461"/>
                <a:gd name="connsiteY20" fmla="*/ 156350 h 230974"/>
                <a:gd name="connsiteX21" fmla="*/ 176100 w 239461"/>
                <a:gd name="connsiteY21" fmla="*/ 115754 h 230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39461" h="230974">
                  <a:moveTo>
                    <a:pt x="178018" y="5760"/>
                  </a:moveTo>
                  <a:lnTo>
                    <a:pt x="239461" y="5760"/>
                  </a:lnTo>
                  <a:lnTo>
                    <a:pt x="239461" y="225199"/>
                  </a:lnTo>
                  <a:lnTo>
                    <a:pt x="178018" y="225199"/>
                  </a:lnTo>
                  <a:lnTo>
                    <a:pt x="178018" y="193654"/>
                  </a:lnTo>
                  <a:cubicBezTo>
                    <a:pt x="169787" y="205175"/>
                    <a:pt x="159089" y="214775"/>
                    <a:pt x="146475" y="221359"/>
                  </a:cubicBezTo>
                  <a:cubicBezTo>
                    <a:pt x="133854" y="227941"/>
                    <a:pt x="119865" y="231233"/>
                    <a:pt x="105602" y="230959"/>
                  </a:cubicBezTo>
                  <a:cubicBezTo>
                    <a:pt x="44982" y="230959"/>
                    <a:pt x="0" y="184054"/>
                    <a:pt x="0" y="116028"/>
                  </a:cubicBezTo>
                  <a:cubicBezTo>
                    <a:pt x="0" y="48276"/>
                    <a:pt x="44158" y="0"/>
                    <a:pt x="106975" y="0"/>
                  </a:cubicBezTo>
                  <a:cubicBezTo>
                    <a:pt x="135227" y="0"/>
                    <a:pt x="163479" y="12344"/>
                    <a:pt x="178018" y="34836"/>
                  </a:cubicBezTo>
                  <a:lnTo>
                    <a:pt x="178018" y="5760"/>
                  </a:lnTo>
                  <a:close/>
                  <a:moveTo>
                    <a:pt x="176100" y="115754"/>
                  </a:moveTo>
                  <a:cubicBezTo>
                    <a:pt x="176100" y="108073"/>
                    <a:pt x="174727" y="100668"/>
                    <a:pt x="171985" y="93536"/>
                  </a:cubicBezTo>
                  <a:cubicBezTo>
                    <a:pt x="169243" y="86404"/>
                    <a:pt x="164853" y="80095"/>
                    <a:pt x="159639" y="74609"/>
                  </a:cubicBezTo>
                  <a:cubicBezTo>
                    <a:pt x="154431" y="69123"/>
                    <a:pt x="148117" y="65009"/>
                    <a:pt x="140985" y="61991"/>
                  </a:cubicBezTo>
                  <a:cubicBezTo>
                    <a:pt x="134128" y="58974"/>
                    <a:pt x="126447" y="57603"/>
                    <a:pt x="119047" y="57328"/>
                  </a:cubicBezTo>
                  <a:cubicBezTo>
                    <a:pt x="103959" y="57877"/>
                    <a:pt x="89696" y="64186"/>
                    <a:pt x="79273" y="75158"/>
                  </a:cubicBezTo>
                  <a:cubicBezTo>
                    <a:pt x="68850" y="86130"/>
                    <a:pt x="63086" y="100668"/>
                    <a:pt x="63086" y="115754"/>
                  </a:cubicBezTo>
                  <a:cubicBezTo>
                    <a:pt x="63086" y="130840"/>
                    <a:pt x="69119" y="145378"/>
                    <a:pt x="79548" y="156076"/>
                  </a:cubicBezTo>
                  <a:cubicBezTo>
                    <a:pt x="89970" y="166773"/>
                    <a:pt x="104509" y="173082"/>
                    <a:pt x="119590" y="173631"/>
                  </a:cubicBezTo>
                  <a:cubicBezTo>
                    <a:pt x="134678" y="173357"/>
                    <a:pt x="149216" y="167047"/>
                    <a:pt x="159914" y="156350"/>
                  </a:cubicBezTo>
                  <a:cubicBezTo>
                    <a:pt x="170062" y="145378"/>
                    <a:pt x="176100" y="130840"/>
                    <a:pt x="176100" y="115754"/>
                  </a:cubicBez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CA9B4A4-2B45-0FBC-1622-07F680A52DDB}"/>
                </a:ext>
              </a:extLst>
            </p:cNvPr>
            <p:cNvSpPr/>
            <p:nvPr/>
          </p:nvSpPr>
          <p:spPr>
            <a:xfrm>
              <a:off x="11558734" y="1268756"/>
              <a:ext cx="217241" cy="219438"/>
            </a:xfrm>
            <a:custGeom>
              <a:avLst/>
              <a:gdLst>
                <a:gd name="connsiteX0" fmla="*/ 142084 w 217241"/>
                <a:gd name="connsiteY0" fmla="*/ 219438 h 219438"/>
                <a:gd name="connsiteX1" fmla="*/ 93262 w 217241"/>
                <a:gd name="connsiteY1" fmla="*/ 139618 h 219438"/>
                <a:gd name="connsiteX2" fmla="*/ 59520 w 217241"/>
                <a:gd name="connsiteY2" fmla="*/ 139618 h 219438"/>
                <a:gd name="connsiteX3" fmla="*/ 59520 w 217241"/>
                <a:gd name="connsiteY3" fmla="*/ 219438 h 219438"/>
                <a:gd name="connsiteX4" fmla="*/ 0 w 217241"/>
                <a:gd name="connsiteY4" fmla="*/ 219438 h 219438"/>
                <a:gd name="connsiteX5" fmla="*/ 0 w 217241"/>
                <a:gd name="connsiteY5" fmla="*/ 0 h 219438"/>
                <a:gd name="connsiteX6" fmla="*/ 59520 w 217241"/>
                <a:gd name="connsiteY6" fmla="*/ 0 h 219438"/>
                <a:gd name="connsiteX7" fmla="*/ 59520 w 217241"/>
                <a:gd name="connsiteY7" fmla="*/ 87227 h 219438"/>
                <a:gd name="connsiteX8" fmla="*/ 91338 w 217241"/>
                <a:gd name="connsiteY8" fmla="*/ 87227 h 219438"/>
                <a:gd name="connsiteX9" fmla="*/ 141535 w 217241"/>
                <a:gd name="connsiteY9" fmla="*/ 274 h 219438"/>
                <a:gd name="connsiteX10" fmla="*/ 209286 w 217241"/>
                <a:gd name="connsiteY10" fmla="*/ 274 h 219438"/>
                <a:gd name="connsiteX11" fmla="*/ 144008 w 217241"/>
                <a:gd name="connsiteY11" fmla="*/ 108622 h 219438"/>
                <a:gd name="connsiteX12" fmla="*/ 217242 w 217241"/>
                <a:gd name="connsiteY12" fmla="*/ 219438 h 219438"/>
                <a:gd name="connsiteX13" fmla="*/ 142084 w 217241"/>
                <a:gd name="connsiteY13" fmla="*/ 219438 h 21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7241" h="219438">
                  <a:moveTo>
                    <a:pt x="142084" y="219438"/>
                  </a:moveTo>
                  <a:lnTo>
                    <a:pt x="93262" y="139618"/>
                  </a:lnTo>
                  <a:lnTo>
                    <a:pt x="59520" y="139618"/>
                  </a:lnTo>
                  <a:lnTo>
                    <a:pt x="59520" y="219438"/>
                  </a:lnTo>
                  <a:lnTo>
                    <a:pt x="0" y="219438"/>
                  </a:lnTo>
                  <a:lnTo>
                    <a:pt x="0" y="0"/>
                  </a:lnTo>
                  <a:lnTo>
                    <a:pt x="59520" y="0"/>
                  </a:lnTo>
                  <a:lnTo>
                    <a:pt x="59520" y="87227"/>
                  </a:lnTo>
                  <a:lnTo>
                    <a:pt x="91338" y="87227"/>
                  </a:lnTo>
                  <a:lnTo>
                    <a:pt x="141535" y="274"/>
                  </a:lnTo>
                  <a:lnTo>
                    <a:pt x="209286" y="274"/>
                  </a:lnTo>
                  <a:lnTo>
                    <a:pt x="144008" y="108622"/>
                  </a:lnTo>
                  <a:lnTo>
                    <a:pt x="217242" y="219438"/>
                  </a:lnTo>
                  <a:lnTo>
                    <a:pt x="142084" y="219438"/>
                  </a:ln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1A4E2DC-66F9-03C0-0DCC-92EBB2A3A015}"/>
                </a:ext>
              </a:extLst>
            </p:cNvPr>
            <p:cNvSpPr/>
            <p:nvPr/>
          </p:nvSpPr>
          <p:spPr>
            <a:xfrm>
              <a:off x="11771598" y="1263548"/>
              <a:ext cx="230753" cy="230410"/>
            </a:xfrm>
            <a:custGeom>
              <a:avLst/>
              <a:gdLst>
                <a:gd name="connsiteX0" fmla="*/ 229588 w 230753"/>
                <a:gd name="connsiteY0" fmla="*/ 134955 h 230410"/>
                <a:gd name="connsiteX1" fmla="*/ 64735 w 230753"/>
                <a:gd name="connsiteY1" fmla="*/ 134955 h 230410"/>
                <a:gd name="connsiteX2" fmla="*/ 120964 w 230753"/>
                <a:gd name="connsiteY2" fmla="*/ 175825 h 230410"/>
                <a:gd name="connsiteX3" fmla="*/ 152507 w 230753"/>
                <a:gd name="connsiteY3" fmla="*/ 168968 h 230410"/>
                <a:gd name="connsiteX4" fmla="*/ 178567 w 230753"/>
                <a:gd name="connsiteY4" fmla="*/ 150041 h 230410"/>
                <a:gd name="connsiteX5" fmla="*/ 214226 w 230753"/>
                <a:gd name="connsiteY5" fmla="*/ 186248 h 230410"/>
                <a:gd name="connsiteX6" fmla="*/ 117123 w 230753"/>
                <a:gd name="connsiteY6" fmla="*/ 230410 h 230410"/>
                <a:gd name="connsiteX7" fmla="*/ 0 w 230753"/>
                <a:gd name="connsiteY7" fmla="*/ 115479 h 230410"/>
                <a:gd name="connsiteX8" fmla="*/ 116574 w 230753"/>
                <a:gd name="connsiteY8" fmla="*/ 0 h 230410"/>
                <a:gd name="connsiteX9" fmla="*/ 230681 w 230753"/>
                <a:gd name="connsiteY9" fmla="*/ 111913 h 230410"/>
                <a:gd name="connsiteX10" fmla="*/ 229588 w 230753"/>
                <a:gd name="connsiteY10" fmla="*/ 134955 h 230410"/>
                <a:gd name="connsiteX11" fmla="*/ 168969 w 230753"/>
                <a:gd name="connsiteY11" fmla="*/ 94907 h 230410"/>
                <a:gd name="connsiteX12" fmla="*/ 118223 w 230753"/>
                <a:gd name="connsiteY12" fmla="*/ 52665 h 230410"/>
                <a:gd name="connsiteX13" fmla="*/ 64735 w 230753"/>
                <a:gd name="connsiteY13" fmla="*/ 94907 h 230410"/>
                <a:gd name="connsiteX14" fmla="*/ 168969 w 230753"/>
                <a:gd name="connsiteY14" fmla="*/ 94907 h 230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0753" h="230410">
                  <a:moveTo>
                    <a:pt x="229588" y="134955"/>
                  </a:moveTo>
                  <a:lnTo>
                    <a:pt x="64735" y="134955"/>
                  </a:lnTo>
                  <a:cubicBezTo>
                    <a:pt x="71317" y="160739"/>
                    <a:pt x="92163" y="175825"/>
                    <a:pt x="120964" y="175825"/>
                  </a:cubicBezTo>
                  <a:cubicBezTo>
                    <a:pt x="131936" y="175825"/>
                    <a:pt x="142634" y="173356"/>
                    <a:pt x="152507" y="168968"/>
                  </a:cubicBezTo>
                  <a:cubicBezTo>
                    <a:pt x="162387" y="164579"/>
                    <a:pt x="171435" y="157996"/>
                    <a:pt x="178567" y="150041"/>
                  </a:cubicBezTo>
                  <a:lnTo>
                    <a:pt x="214226" y="186248"/>
                  </a:lnTo>
                  <a:cubicBezTo>
                    <a:pt x="193655" y="213952"/>
                    <a:pt x="155523" y="230410"/>
                    <a:pt x="117123" y="230410"/>
                  </a:cubicBezTo>
                  <a:cubicBezTo>
                    <a:pt x="49372" y="230410"/>
                    <a:pt x="0" y="182957"/>
                    <a:pt x="0" y="115479"/>
                  </a:cubicBezTo>
                  <a:cubicBezTo>
                    <a:pt x="0" y="44436"/>
                    <a:pt x="54037" y="0"/>
                    <a:pt x="116574" y="0"/>
                  </a:cubicBezTo>
                  <a:cubicBezTo>
                    <a:pt x="179117" y="0"/>
                    <a:pt x="230681" y="44711"/>
                    <a:pt x="230681" y="111913"/>
                  </a:cubicBezTo>
                  <a:cubicBezTo>
                    <a:pt x="230956" y="117399"/>
                    <a:pt x="230412" y="125080"/>
                    <a:pt x="229588" y="134955"/>
                  </a:cubicBezTo>
                  <a:close/>
                  <a:moveTo>
                    <a:pt x="168969" y="94907"/>
                  </a:moveTo>
                  <a:cubicBezTo>
                    <a:pt x="167045" y="69123"/>
                    <a:pt x="145925" y="52665"/>
                    <a:pt x="118223" y="52665"/>
                  </a:cubicBezTo>
                  <a:cubicBezTo>
                    <a:pt x="92712" y="52665"/>
                    <a:pt x="71317" y="65283"/>
                    <a:pt x="64735" y="94907"/>
                  </a:cubicBezTo>
                  <a:lnTo>
                    <a:pt x="168969" y="94907"/>
                  </a:ln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ACA7829-53EB-DC59-A9D7-B6E6D8756E5C}"/>
                </a:ext>
              </a:extLst>
            </p:cNvPr>
            <p:cNvSpPr/>
            <p:nvPr/>
          </p:nvSpPr>
          <p:spPr>
            <a:xfrm>
              <a:off x="12015993" y="1268756"/>
              <a:ext cx="198038" cy="219438"/>
            </a:xfrm>
            <a:custGeom>
              <a:avLst/>
              <a:gdLst>
                <a:gd name="connsiteX0" fmla="*/ 198039 w 198038"/>
                <a:gd name="connsiteY0" fmla="*/ 0 h 219438"/>
                <a:gd name="connsiteX1" fmla="*/ 198039 w 198038"/>
                <a:gd name="connsiteY1" fmla="*/ 57328 h 219438"/>
                <a:gd name="connsiteX2" fmla="*/ 130013 w 198038"/>
                <a:gd name="connsiteY2" fmla="*/ 57328 h 219438"/>
                <a:gd name="connsiteX3" fmla="*/ 130013 w 198038"/>
                <a:gd name="connsiteY3" fmla="*/ 219438 h 219438"/>
                <a:gd name="connsiteX4" fmla="*/ 68026 w 198038"/>
                <a:gd name="connsiteY4" fmla="*/ 219438 h 219438"/>
                <a:gd name="connsiteX5" fmla="*/ 68026 w 198038"/>
                <a:gd name="connsiteY5" fmla="*/ 57328 h 219438"/>
                <a:gd name="connsiteX6" fmla="*/ 0 w 198038"/>
                <a:gd name="connsiteY6" fmla="*/ 57328 h 219438"/>
                <a:gd name="connsiteX7" fmla="*/ 0 w 198038"/>
                <a:gd name="connsiteY7" fmla="*/ 0 h 219438"/>
                <a:gd name="connsiteX8" fmla="*/ 198039 w 198038"/>
                <a:gd name="connsiteY8" fmla="*/ 0 h 21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8038" h="219438">
                  <a:moveTo>
                    <a:pt x="198039" y="0"/>
                  </a:moveTo>
                  <a:lnTo>
                    <a:pt x="198039" y="57328"/>
                  </a:lnTo>
                  <a:lnTo>
                    <a:pt x="130013" y="57328"/>
                  </a:lnTo>
                  <a:lnTo>
                    <a:pt x="130013" y="219438"/>
                  </a:lnTo>
                  <a:lnTo>
                    <a:pt x="68026" y="219438"/>
                  </a:lnTo>
                  <a:lnTo>
                    <a:pt x="68026" y="57328"/>
                  </a:lnTo>
                  <a:lnTo>
                    <a:pt x="0" y="57328"/>
                  </a:lnTo>
                  <a:lnTo>
                    <a:pt x="0" y="0"/>
                  </a:lnTo>
                  <a:lnTo>
                    <a:pt x="198039" y="0"/>
                  </a:ln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054184F-7F7F-D8C5-5237-45E1BE4B5964}"/>
                </a:ext>
              </a:extLst>
            </p:cNvPr>
            <p:cNvSpPr/>
            <p:nvPr/>
          </p:nvSpPr>
          <p:spPr>
            <a:xfrm>
              <a:off x="12331430" y="1207204"/>
              <a:ext cx="55467" cy="61426"/>
            </a:xfrm>
            <a:custGeom>
              <a:avLst/>
              <a:gdLst>
                <a:gd name="connsiteX0" fmla="*/ 40111 w 55467"/>
                <a:gd name="connsiteY0" fmla="*/ 61426 h 61426"/>
                <a:gd name="connsiteX1" fmla="*/ 27509 w 55467"/>
                <a:gd name="connsiteY1" fmla="*/ 40340 h 61426"/>
                <a:gd name="connsiteX2" fmla="*/ 15131 w 55467"/>
                <a:gd name="connsiteY2" fmla="*/ 61426 h 61426"/>
                <a:gd name="connsiteX3" fmla="*/ 231 w 55467"/>
                <a:gd name="connsiteY3" fmla="*/ 61426 h 61426"/>
                <a:gd name="connsiteX4" fmla="*/ 19484 w 55467"/>
                <a:gd name="connsiteY4" fmla="*/ 29567 h 61426"/>
                <a:gd name="connsiteX5" fmla="*/ 0 w 55467"/>
                <a:gd name="connsiteY5" fmla="*/ 0 h 61426"/>
                <a:gd name="connsiteX6" fmla="*/ 15587 w 55467"/>
                <a:gd name="connsiteY6" fmla="*/ 0 h 61426"/>
                <a:gd name="connsiteX7" fmla="*/ 28196 w 55467"/>
                <a:gd name="connsiteY7" fmla="*/ 19711 h 61426"/>
                <a:gd name="connsiteX8" fmla="*/ 40111 w 55467"/>
                <a:gd name="connsiteY8" fmla="*/ 0 h 61426"/>
                <a:gd name="connsiteX9" fmla="*/ 55011 w 55467"/>
                <a:gd name="connsiteY9" fmla="*/ 0 h 61426"/>
                <a:gd name="connsiteX10" fmla="*/ 35758 w 55467"/>
                <a:gd name="connsiteY10" fmla="*/ 30484 h 61426"/>
                <a:gd name="connsiteX11" fmla="*/ 55467 w 55467"/>
                <a:gd name="connsiteY11" fmla="*/ 61426 h 61426"/>
                <a:gd name="connsiteX12" fmla="*/ 40111 w 55467"/>
                <a:gd name="connsiteY12" fmla="*/ 61426 h 61426"/>
                <a:gd name="connsiteX13" fmla="*/ 40111 w 55467"/>
                <a:gd name="connsiteY13" fmla="*/ 61426 h 61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467" h="61426">
                  <a:moveTo>
                    <a:pt x="40111" y="61426"/>
                  </a:moveTo>
                  <a:lnTo>
                    <a:pt x="27509" y="40340"/>
                  </a:lnTo>
                  <a:lnTo>
                    <a:pt x="15131" y="61426"/>
                  </a:lnTo>
                  <a:lnTo>
                    <a:pt x="231" y="61426"/>
                  </a:lnTo>
                  <a:lnTo>
                    <a:pt x="19484" y="29567"/>
                  </a:lnTo>
                  <a:lnTo>
                    <a:pt x="0" y="0"/>
                  </a:lnTo>
                  <a:lnTo>
                    <a:pt x="15587" y="0"/>
                  </a:lnTo>
                  <a:lnTo>
                    <a:pt x="28196" y="19711"/>
                  </a:lnTo>
                  <a:lnTo>
                    <a:pt x="40111" y="0"/>
                  </a:lnTo>
                  <a:lnTo>
                    <a:pt x="55011" y="0"/>
                  </a:lnTo>
                  <a:lnTo>
                    <a:pt x="35758" y="30484"/>
                  </a:lnTo>
                  <a:lnTo>
                    <a:pt x="55467" y="61426"/>
                  </a:lnTo>
                  <a:lnTo>
                    <a:pt x="40111" y="61426"/>
                  </a:lnTo>
                  <a:lnTo>
                    <a:pt x="40111" y="61426"/>
                  </a:ln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DC46D36-B137-13B8-246B-F6EB18E0351E}"/>
                </a:ext>
              </a:extLst>
            </p:cNvPr>
            <p:cNvSpPr/>
            <p:nvPr/>
          </p:nvSpPr>
          <p:spPr>
            <a:xfrm>
              <a:off x="12388721" y="1207204"/>
              <a:ext cx="46299" cy="62572"/>
            </a:xfrm>
            <a:custGeom>
              <a:avLst/>
              <a:gdLst>
                <a:gd name="connsiteX0" fmla="*/ 46300 w 46299"/>
                <a:gd name="connsiteY0" fmla="*/ 40569 h 62572"/>
                <a:gd name="connsiteX1" fmla="*/ 22694 w 46299"/>
                <a:gd name="connsiteY1" fmla="*/ 62573 h 62572"/>
                <a:gd name="connsiteX2" fmla="*/ 0 w 46299"/>
                <a:gd name="connsiteY2" fmla="*/ 41944 h 62572"/>
                <a:gd name="connsiteX3" fmla="*/ 12609 w 46299"/>
                <a:gd name="connsiteY3" fmla="*/ 41944 h 62572"/>
                <a:gd name="connsiteX4" fmla="*/ 23837 w 46299"/>
                <a:gd name="connsiteY4" fmla="*/ 50654 h 62572"/>
                <a:gd name="connsiteX5" fmla="*/ 33467 w 46299"/>
                <a:gd name="connsiteY5" fmla="*/ 40340 h 62572"/>
                <a:gd name="connsiteX6" fmla="*/ 22694 w 46299"/>
                <a:gd name="connsiteY6" fmla="*/ 30484 h 62572"/>
                <a:gd name="connsiteX7" fmla="*/ 12609 w 46299"/>
                <a:gd name="connsiteY7" fmla="*/ 35527 h 62572"/>
                <a:gd name="connsiteX8" fmla="*/ 462 w 46299"/>
                <a:gd name="connsiteY8" fmla="*/ 35527 h 62572"/>
                <a:gd name="connsiteX9" fmla="*/ 4584 w 46299"/>
                <a:gd name="connsiteY9" fmla="*/ 0 h 62572"/>
                <a:gd name="connsiteX10" fmla="*/ 44464 w 46299"/>
                <a:gd name="connsiteY10" fmla="*/ 0 h 62572"/>
                <a:gd name="connsiteX11" fmla="*/ 43090 w 46299"/>
                <a:gd name="connsiteY11" fmla="*/ 11918 h 62572"/>
                <a:gd name="connsiteX12" fmla="*/ 14438 w 46299"/>
                <a:gd name="connsiteY12" fmla="*/ 11918 h 62572"/>
                <a:gd name="connsiteX13" fmla="*/ 13295 w 46299"/>
                <a:gd name="connsiteY13" fmla="*/ 23608 h 62572"/>
                <a:gd name="connsiteX14" fmla="*/ 25442 w 46299"/>
                <a:gd name="connsiteY14" fmla="*/ 20170 h 62572"/>
                <a:gd name="connsiteX15" fmla="*/ 46300 w 46299"/>
                <a:gd name="connsiteY15" fmla="*/ 40569 h 62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299" h="62572">
                  <a:moveTo>
                    <a:pt x="46300" y="40569"/>
                  </a:moveTo>
                  <a:cubicBezTo>
                    <a:pt x="46300" y="54092"/>
                    <a:pt x="36214" y="62573"/>
                    <a:pt x="22694" y="62573"/>
                  </a:cubicBezTo>
                  <a:cubicBezTo>
                    <a:pt x="11004" y="62573"/>
                    <a:pt x="1149" y="56155"/>
                    <a:pt x="0" y="41944"/>
                  </a:cubicBezTo>
                  <a:lnTo>
                    <a:pt x="12609" y="41944"/>
                  </a:lnTo>
                  <a:cubicBezTo>
                    <a:pt x="13527" y="48133"/>
                    <a:pt x="18335" y="50654"/>
                    <a:pt x="23837" y="50654"/>
                  </a:cubicBezTo>
                  <a:cubicBezTo>
                    <a:pt x="30488" y="50654"/>
                    <a:pt x="33467" y="46070"/>
                    <a:pt x="33467" y="40340"/>
                  </a:cubicBezTo>
                  <a:cubicBezTo>
                    <a:pt x="33467" y="34380"/>
                    <a:pt x="28883" y="30484"/>
                    <a:pt x="22694" y="30484"/>
                  </a:cubicBezTo>
                  <a:cubicBezTo>
                    <a:pt x="17423" y="30484"/>
                    <a:pt x="14213" y="33005"/>
                    <a:pt x="12609" y="35527"/>
                  </a:cubicBezTo>
                  <a:lnTo>
                    <a:pt x="462" y="35527"/>
                  </a:lnTo>
                  <a:lnTo>
                    <a:pt x="4584" y="0"/>
                  </a:lnTo>
                  <a:lnTo>
                    <a:pt x="44464" y="0"/>
                  </a:lnTo>
                  <a:lnTo>
                    <a:pt x="43090" y="11918"/>
                  </a:lnTo>
                  <a:lnTo>
                    <a:pt x="14438" y="11918"/>
                  </a:lnTo>
                  <a:lnTo>
                    <a:pt x="13295" y="23608"/>
                  </a:lnTo>
                  <a:cubicBezTo>
                    <a:pt x="13295" y="23608"/>
                    <a:pt x="16274" y="20170"/>
                    <a:pt x="25442" y="20170"/>
                  </a:cubicBezTo>
                  <a:cubicBezTo>
                    <a:pt x="36676" y="20170"/>
                    <a:pt x="46300" y="27505"/>
                    <a:pt x="46300" y="40569"/>
                  </a:cubicBez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4165602-CE06-8DFD-D794-75AED37BF450}"/>
                </a:ext>
              </a:extLst>
            </p:cNvPr>
            <p:cNvSpPr/>
            <p:nvPr/>
          </p:nvSpPr>
          <p:spPr>
            <a:xfrm>
              <a:off x="12263579" y="1154714"/>
              <a:ext cx="126753" cy="113703"/>
            </a:xfrm>
            <a:custGeom>
              <a:avLst/>
              <a:gdLst>
                <a:gd name="connsiteX0" fmla="*/ 126753 w 126753"/>
                <a:gd name="connsiteY0" fmla="*/ 44924 h 113703"/>
                <a:gd name="connsiteX1" fmla="*/ 53862 w 126753"/>
                <a:gd name="connsiteY1" fmla="*/ 0 h 113703"/>
                <a:gd name="connsiteX2" fmla="*/ 0 w 126753"/>
                <a:gd name="connsiteY2" fmla="*/ 0 h 113703"/>
                <a:gd name="connsiteX3" fmla="*/ 7338 w 126753"/>
                <a:gd name="connsiteY3" fmla="*/ 49508 h 113703"/>
                <a:gd name="connsiteX4" fmla="*/ 60051 w 126753"/>
                <a:gd name="connsiteY4" fmla="*/ 113685 h 113703"/>
                <a:gd name="connsiteX5" fmla="*/ 61200 w 126753"/>
                <a:gd name="connsiteY5" fmla="*/ 112768 h 113703"/>
                <a:gd name="connsiteX6" fmla="*/ 60513 w 126753"/>
                <a:gd name="connsiteY6" fmla="*/ 111852 h 113703"/>
                <a:gd name="connsiteX7" fmla="*/ 33467 w 126753"/>
                <a:gd name="connsiteY7" fmla="*/ 46758 h 113703"/>
                <a:gd name="connsiteX8" fmla="*/ 30026 w 126753"/>
                <a:gd name="connsiteY8" fmla="*/ 24296 h 113703"/>
                <a:gd name="connsiteX9" fmla="*/ 60738 w 126753"/>
                <a:gd name="connsiteY9" fmla="*/ 24296 h 113703"/>
                <a:gd name="connsiteX10" fmla="*/ 124917 w 126753"/>
                <a:gd name="connsiteY10" fmla="*/ 45612 h 113703"/>
                <a:gd name="connsiteX11" fmla="*/ 125835 w 126753"/>
                <a:gd name="connsiteY11" fmla="*/ 46070 h 113703"/>
                <a:gd name="connsiteX12" fmla="*/ 126753 w 126753"/>
                <a:gd name="connsiteY12" fmla="*/ 45153 h 113703"/>
                <a:gd name="connsiteX13" fmla="*/ 126753 w 126753"/>
                <a:gd name="connsiteY13" fmla="*/ 44924 h 113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753" h="113703">
                  <a:moveTo>
                    <a:pt x="126753" y="44924"/>
                  </a:moveTo>
                  <a:cubicBezTo>
                    <a:pt x="119877" y="18566"/>
                    <a:pt x="98557" y="0"/>
                    <a:pt x="53862" y="0"/>
                  </a:cubicBezTo>
                  <a:lnTo>
                    <a:pt x="0" y="0"/>
                  </a:lnTo>
                  <a:lnTo>
                    <a:pt x="7338" y="49508"/>
                  </a:lnTo>
                  <a:cubicBezTo>
                    <a:pt x="12833" y="94203"/>
                    <a:pt x="29795" y="108414"/>
                    <a:pt x="60051" y="113685"/>
                  </a:cubicBezTo>
                  <a:cubicBezTo>
                    <a:pt x="60282" y="113685"/>
                    <a:pt x="61200" y="113914"/>
                    <a:pt x="61200" y="112768"/>
                  </a:cubicBezTo>
                  <a:cubicBezTo>
                    <a:pt x="61200" y="112310"/>
                    <a:pt x="60969" y="112081"/>
                    <a:pt x="60513" y="111852"/>
                  </a:cubicBezTo>
                  <a:cubicBezTo>
                    <a:pt x="40111" y="103371"/>
                    <a:pt x="37819" y="75179"/>
                    <a:pt x="33467" y="46758"/>
                  </a:cubicBezTo>
                  <a:lnTo>
                    <a:pt x="30026" y="24296"/>
                  </a:lnTo>
                  <a:lnTo>
                    <a:pt x="60738" y="24296"/>
                  </a:lnTo>
                  <a:cubicBezTo>
                    <a:pt x="89159" y="24296"/>
                    <a:pt x="110935" y="23837"/>
                    <a:pt x="124917" y="45612"/>
                  </a:cubicBezTo>
                  <a:cubicBezTo>
                    <a:pt x="125148" y="45841"/>
                    <a:pt x="125373" y="46070"/>
                    <a:pt x="125835" y="46070"/>
                  </a:cubicBezTo>
                  <a:cubicBezTo>
                    <a:pt x="126291" y="46070"/>
                    <a:pt x="126753" y="45612"/>
                    <a:pt x="126753" y="45153"/>
                  </a:cubicBezTo>
                  <a:cubicBezTo>
                    <a:pt x="126753" y="44924"/>
                    <a:pt x="126753" y="44924"/>
                    <a:pt x="126753" y="44924"/>
                  </a:cubicBezTo>
                  <a:close/>
                </a:path>
              </a:pathLst>
            </a:custGeom>
            <a:solidFill>
              <a:srgbClr val="5FAF2D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29" name="Title 1">
            <a:extLst>
              <a:ext uri="{FF2B5EF4-FFF2-40B4-BE49-F238E27FC236}">
                <a16:creationId xmlns:a16="http://schemas.microsoft.com/office/drawing/2014/main" id="{5C79408A-0CA6-9569-FACE-98E05807B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456" y="846000"/>
            <a:ext cx="11113200" cy="648000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8" name="Picture Placeholder 21">
            <a:extLst>
              <a:ext uri="{FF2B5EF4-FFF2-40B4-BE49-F238E27FC236}">
                <a16:creationId xmlns:a16="http://schemas.microsoft.com/office/drawing/2014/main" id="{013C7A05-04A1-77BD-25F9-631545F2CA16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54321" y="1967360"/>
            <a:ext cx="1224000" cy="1224000"/>
          </a:xfrm>
          <a:prstGeom prst="ellipse">
            <a:avLst/>
          </a:prstGeom>
          <a:noFill/>
          <a:ln w="508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normAutofit/>
          </a:bodyPr>
          <a:lstStyle>
            <a:lvl1pPr marL="0" indent="0">
              <a:buNone/>
              <a:defRPr sz="1400"/>
            </a:lvl1pPr>
          </a:lstStyle>
          <a:p>
            <a:endParaRPr lang="ru-RU" dirty="0"/>
          </a:p>
        </p:txBody>
      </p:sp>
      <p:sp>
        <p:nvSpPr>
          <p:cNvPr id="40" name="Picture Placeholder 21">
            <a:extLst>
              <a:ext uri="{FF2B5EF4-FFF2-40B4-BE49-F238E27FC236}">
                <a16:creationId xmlns:a16="http://schemas.microsoft.com/office/drawing/2014/main" id="{4A5D7F4C-EF36-2DA4-CEB2-1ABCBABF9780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319009" y="1967360"/>
            <a:ext cx="1224000" cy="1224000"/>
          </a:xfrm>
          <a:prstGeom prst="ellipse">
            <a:avLst/>
          </a:prstGeom>
          <a:noFill/>
          <a:ln w="508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normAutofit/>
          </a:bodyPr>
          <a:lstStyle>
            <a:lvl1pPr marL="0" indent="0">
              <a:buNone/>
              <a:defRPr sz="1400"/>
            </a:lvl1pPr>
          </a:lstStyle>
          <a:p>
            <a:endParaRPr lang="ru-RU" dirty="0"/>
          </a:p>
        </p:txBody>
      </p:sp>
      <p:sp>
        <p:nvSpPr>
          <p:cNvPr id="41" name="Picture Placeholder 21">
            <a:extLst>
              <a:ext uri="{FF2B5EF4-FFF2-40B4-BE49-F238E27FC236}">
                <a16:creationId xmlns:a16="http://schemas.microsoft.com/office/drawing/2014/main" id="{BE99B718-1457-EE3B-E00E-177C6A3DFEC8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601353" y="1967360"/>
            <a:ext cx="1224000" cy="1224000"/>
          </a:xfrm>
          <a:prstGeom prst="ellipse">
            <a:avLst/>
          </a:prstGeom>
          <a:noFill/>
          <a:ln w="508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normAutofit/>
          </a:bodyPr>
          <a:lstStyle>
            <a:lvl1pPr marL="0" indent="0">
              <a:buNone/>
              <a:defRPr sz="1400"/>
            </a:lvl1pPr>
          </a:lstStyle>
          <a:p>
            <a:endParaRPr lang="ru-RU" dirty="0"/>
          </a:p>
        </p:txBody>
      </p:sp>
      <p:sp>
        <p:nvSpPr>
          <p:cNvPr id="42" name="Picture Placeholder 21">
            <a:extLst>
              <a:ext uri="{FF2B5EF4-FFF2-40B4-BE49-F238E27FC236}">
                <a16:creationId xmlns:a16="http://schemas.microsoft.com/office/drawing/2014/main" id="{D33FB448-FD66-8FFA-7CFC-0B09E617CC3A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881083" y="1967360"/>
            <a:ext cx="1224000" cy="1224000"/>
          </a:xfrm>
          <a:prstGeom prst="ellipse">
            <a:avLst/>
          </a:prstGeom>
          <a:noFill/>
          <a:ln w="508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normAutofit/>
          </a:bodyPr>
          <a:lstStyle>
            <a:lvl1pPr marL="0" indent="0">
              <a:buNone/>
              <a:defRPr sz="1400"/>
            </a:lvl1pPr>
          </a:lstStyle>
          <a:p>
            <a:endParaRPr lang="ru-RU" dirty="0"/>
          </a:p>
        </p:txBody>
      </p:sp>
      <p:sp>
        <p:nvSpPr>
          <p:cNvPr id="43" name="Picture Placeholder 21">
            <a:extLst>
              <a:ext uri="{FF2B5EF4-FFF2-40B4-BE49-F238E27FC236}">
                <a16:creationId xmlns:a16="http://schemas.microsoft.com/office/drawing/2014/main" id="{F41FE301-9CC4-C47E-9140-01FC6C657A61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8741382" y="4250868"/>
            <a:ext cx="1224000" cy="1224000"/>
          </a:xfrm>
          <a:prstGeom prst="ellipse">
            <a:avLst/>
          </a:prstGeom>
          <a:noFill/>
          <a:ln w="508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normAutofit/>
          </a:bodyPr>
          <a:lstStyle>
            <a:lvl1pPr marL="0" indent="0">
              <a:buNone/>
              <a:defRPr sz="1400"/>
            </a:lvl1pPr>
          </a:lstStyle>
          <a:p>
            <a:endParaRPr lang="ru-RU" dirty="0"/>
          </a:p>
        </p:txBody>
      </p:sp>
      <p:sp>
        <p:nvSpPr>
          <p:cNvPr id="44" name="Picture Placeholder 21">
            <a:extLst>
              <a:ext uri="{FF2B5EF4-FFF2-40B4-BE49-F238E27FC236}">
                <a16:creationId xmlns:a16="http://schemas.microsoft.com/office/drawing/2014/main" id="{75587777-F77C-37ED-1D56-5D0DE5F8EE03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460626" y="4250868"/>
            <a:ext cx="1224000" cy="1224000"/>
          </a:xfrm>
          <a:prstGeom prst="ellipse">
            <a:avLst/>
          </a:prstGeom>
          <a:noFill/>
          <a:ln w="508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normAutofit/>
          </a:bodyPr>
          <a:lstStyle>
            <a:lvl1pPr marL="0" indent="0">
              <a:buNone/>
              <a:defRPr sz="1400"/>
            </a:lvl1pPr>
          </a:lstStyle>
          <a:p>
            <a:endParaRPr lang="ru-RU" dirty="0"/>
          </a:p>
        </p:txBody>
      </p:sp>
      <p:sp>
        <p:nvSpPr>
          <p:cNvPr id="45" name="Picture Placeholder 21">
            <a:extLst>
              <a:ext uri="{FF2B5EF4-FFF2-40B4-BE49-F238E27FC236}">
                <a16:creationId xmlns:a16="http://schemas.microsoft.com/office/drawing/2014/main" id="{DFCF059E-5D61-35C5-F2CC-D8E84DCC91D2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4176306" y="4250868"/>
            <a:ext cx="1224000" cy="1224000"/>
          </a:xfrm>
          <a:prstGeom prst="ellipse">
            <a:avLst/>
          </a:prstGeom>
          <a:noFill/>
          <a:ln w="508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normAutofit/>
          </a:bodyPr>
          <a:lstStyle>
            <a:lvl1pPr marL="0" indent="0">
              <a:buNone/>
              <a:defRPr sz="1400"/>
            </a:lvl1pPr>
          </a:lstStyle>
          <a:p>
            <a:endParaRPr lang="ru-RU" dirty="0"/>
          </a:p>
        </p:txBody>
      </p:sp>
      <p:sp>
        <p:nvSpPr>
          <p:cNvPr id="46" name="Picture Placeholder 21">
            <a:extLst>
              <a:ext uri="{FF2B5EF4-FFF2-40B4-BE49-F238E27FC236}">
                <a16:creationId xmlns:a16="http://schemas.microsoft.com/office/drawing/2014/main" id="{346B7EC4-D206-9D52-0254-808BDA99E4CD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1894034" y="4250868"/>
            <a:ext cx="1224000" cy="1224000"/>
          </a:xfrm>
          <a:prstGeom prst="ellipse">
            <a:avLst/>
          </a:prstGeom>
          <a:noFill/>
          <a:ln w="508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normAutofit/>
          </a:bodyPr>
          <a:lstStyle>
            <a:lvl1pPr marL="0" indent="0">
              <a:buNone/>
              <a:defRPr sz="1400"/>
            </a:lvl1pPr>
          </a:lstStyle>
          <a:p>
            <a:endParaRPr lang="ru-RU" dirty="0"/>
          </a:p>
        </p:txBody>
      </p:sp>
      <p:sp>
        <p:nvSpPr>
          <p:cNvPr id="49" name="Text Placeholder 3">
            <a:extLst>
              <a:ext uri="{FF2B5EF4-FFF2-40B4-BE49-F238E27FC236}">
                <a16:creationId xmlns:a16="http://schemas.microsoft.com/office/drawing/2014/main" id="{7B094C7C-3C97-3973-9609-0A80FC2E9AE7}"/>
              </a:ext>
            </a:extLst>
          </p:cNvPr>
          <p:cNvSpPr>
            <a:spLocks noGrp="1"/>
          </p:cNvSpPr>
          <p:nvPr>
            <p:ph type="body" sz="half" idx="36"/>
          </p:nvPr>
        </p:nvSpPr>
        <p:spPr>
          <a:xfrm>
            <a:off x="2788787" y="3606380"/>
            <a:ext cx="1719757" cy="261610"/>
          </a:xfrm>
        </p:spPr>
        <p:txBody>
          <a:bodyPr vert="horz" wrap="square" lIns="0" tIns="45720" rIns="91440" bIns="45720" rtlCol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100" dirty="0"/>
            </a:lvl1pPr>
          </a:lstStyle>
          <a:p>
            <a:pPr lvl="0"/>
            <a:endParaRPr lang="en-US" dirty="0"/>
          </a:p>
        </p:txBody>
      </p: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9F1A324B-1432-207C-9CAE-822D30640999}"/>
              </a:ext>
            </a:extLst>
          </p:cNvPr>
          <p:cNvSpPr>
            <a:spLocks noGrp="1"/>
          </p:cNvSpPr>
          <p:nvPr>
            <p:ph type="body" sz="half" idx="37"/>
          </p:nvPr>
        </p:nvSpPr>
        <p:spPr>
          <a:xfrm>
            <a:off x="2788787" y="3298603"/>
            <a:ext cx="1719757" cy="307777"/>
          </a:xfrm>
          <a:noFill/>
        </p:spPr>
        <p:txBody>
          <a:bodyPr vert="horz" wrap="square" lIns="0" tIns="45720" rIns="91440" bIns="45720" rtlCol="0" anchor="t" anchorCtr="0">
            <a:spAutoFit/>
          </a:bodyPr>
          <a:lstStyle>
            <a:lvl1pPr marL="0" indent="0" algn="ctr">
              <a:lnSpc>
                <a:spcPct val="100000"/>
              </a:lnSpc>
              <a:buNone/>
              <a:defRPr lang="en-US" sz="1400">
                <a:solidFill>
                  <a:schemeClr val="accent1"/>
                </a:solidFill>
                <a:latin typeface="+mj-lt"/>
              </a:defRPr>
            </a:lvl1pPr>
          </a:lstStyle>
          <a:p>
            <a:pPr marL="114300" lvl="0" indent="-342900">
              <a:spcBef>
                <a:spcPct val="0"/>
              </a:spcBef>
            </a:pPr>
            <a:endParaRPr lang="en-US" dirty="0"/>
          </a:p>
        </p:txBody>
      </p:sp>
      <p:sp>
        <p:nvSpPr>
          <p:cNvPr id="51" name="Text Placeholder 3">
            <a:extLst>
              <a:ext uri="{FF2B5EF4-FFF2-40B4-BE49-F238E27FC236}">
                <a16:creationId xmlns:a16="http://schemas.microsoft.com/office/drawing/2014/main" id="{DD9C275B-2A6D-FFAA-28FF-D6899895D465}"/>
              </a:ext>
            </a:extLst>
          </p:cNvPr>
          <p:cNvSpPr>
            <a:spLocks noGrp="1"/>
          </p:cNvSpPr>
          <p:nvPr>
            <p:ph type="body" sz="half" idx="38"/>
          </p:nvPr>
        </p:nvSpPr>
        <p:spPr>
          <a:xfrm>
            <a:off x="5071131" y="3606380"/>
            <a:ext cx="1719757" cy="261610"/>
          </a:xfrm>
        </p:spPr>
        <p:txBody>
          <a:bodyPr vert="horz" wrap="square" lIns="0" tIns="45720" rIns="91440" bIns="45720" rtlCol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100" dirty="0"/>
            </a:lvl1pPr>
          </a:lstStyle>
          <a:p>
            <a:pPr lvl="0"/>
            <a:endParaRPr lang="en-US" dirty="0"/>
          </a:p>
        </p:txBody>
      </p:sp>
      <p:sp>
        <p:nvSpPr>
          <p:cNvPr id="52" name="Text Placeholder 3">
            <a:extLst>
              <a:ext uri="{FF2B5EF4-FFF2-40B4-BE49-F238E27FC236}">
                <a16:creationId xmlns:a16="http://schemas.microsoft.com/office/drawing/2014/main" id="{C8EF2C4E-04D8-ECF1-43D7-0E8782B58757}"/>
              </a:ext>
            </a:extLst>
          </p:cNvPr>
          <p:cNvSpPr>
            <a:spLocks noGrp="1"/>
          </p:cNvSpPr>
          <p:nvPr>
            <p:ph type="body" sz="half" idx="39"/>
          </p:nvPr>
        </p:nvSpPr>
        <p:spPr>
          <a:xfrm>
            <a:off x="5071131" y="3298603"/>
            <a:ext cx="1719757" cy="307777"/>
          </a:xfrm>
          <a:noFill/>
        </p:spPr>
        <p:txBody>
          <a:bodyPr vert="horz" wrap="square" lIns="0" tIns="45720" rIns="91440" bIns="45720" rtlCol="0" anchor="t" anchorCtr="0">
            <a:spAutoFit/>
          </a:bodyPr>
          <a:lstStyle>
            <a:lvl1pPr marL="0" indent="0" algn="ctr">
              <a:lnSpc>
                <a:spcPct val="100000"/>
              </a:lnSpc>
              <a:buNone/>
              <a:defRPr lang="en-US" sz="1400">
                <a:solidFill>
                  <a:schemeClr val="accent1"/>
                </a:solidFill>
                <a:latin typeface="+mj-lt"/>
              </a:defRPr>
            </a:lvl1pPr>
          </a:lstStyle>
          <a:p>
            <a:pPr marL="114300" lvl="0" indent="-342900">
              <a:spcBef>
                <a:spcPct val="0"/>
              </a:spcBef>
            </a:pPr>
            <a:endParaRPr lang="en-US" dirty="0"/>
          </a:p>
        </p:txBody>
      </p:sp>
      <p:sp>
        <p:nvSpPr>
          <p:cNvPr id="53" name="Text Placeholder 3">
            <a:extLst>
              <a:ext uri="{FF2B5EF4-FFF2-40B4-BE49-F238E27FC236}">
                <a16:creationId xmlns:a16="http://schemas.microsoft.com/office/drawing/2014/main" id="{DB0C0795-7BB8-FB28-F95A-0B3540E5A4D1}"/>
              </a:ext>
            </a:extLst>
          </p:cNvPr>
          <p:cNvSpPr>
            <a:spLocks noGrp="1"/>
          </p:cNvSpPr>
          <p:nvPr>
            <p:ph type="body" sz="half" idx="40"/>
          </p:nvPr>
        </p:nvSpPr>
        <p:spPr>
          <a:xfrm>
            <a:off x="7353475" y="3606380"/>
            <a:ext cx="1719757" cy="261610"/>
          </a:xfrm>
        </p:spPr>
        <p:txBody>
          <a:bodyPr vert="horz" wrap="square" lIns="0" tIns="45720" rIns="91440" bIns="45720" rtlCol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100" dirty="0"/>
            </a:lvl1pPr>
          </a:lstStyle>
          <a:p>
            <a:pPr lvl="0"/>
            <a:endParaRPr lang="en-US" dirty="0"/>
          </a:p>
        </p:txBody>
      </p:sp>
      <p:sp>
        <p:nvSpPr>
          <p:cNvPr id="54" name="Text Placeholder 3">
            <a:extLst>
              <a:ext uri="{FF2B5EF4-FFF2-40B4-BE49-F238E27FC236}">
                <a16:creationId xmlns:a16="http://schemas.microsoft.com/office/drawing/2014/main" id="{67A375E1-2DEE-9D45-50BA-780F7ECC6641}"/>
              </a:ext>
            </a:extLst>
          </p:cNvPr>
          <p:cNvSpPr>
            <a:spLocks noGrp="1"/>
          </p:cNvSpPr>
          <p:nvPr>
            <p:ph type="body" sz="half" idx="41"/>
          </p:nvPr>
        </p:nvSpPr>
        <p:spPr>
          <a:xfrm>
            <a:off x="7353475" y="3298603"/>
            <a:ext cx="1719757" cy="307777"/>
          </a:xfrm>
          <a:noFill/>
        </p:spPr>
        <p:txBody>
          <a:bodyPr vert="horz" wrap="square" lIns="0" tIns="45720" rIns="91440" bIns="45720" rtlCol="0" anchor="t" anchorCtr="0">
            <a:spAutoFit/>
          </a:bodyPr>
          <a:lstStyle>
            <a:lvl1pPr marL="0" indent="0" algn="ctr">
              <a:lnSpc>
                <a:spcPct val="100000"/>
              </a:lnSpc>
              <a:buNone/>
              <a:defRPr lang="en-US" sz="1400">
                <a:solidFill>
                  <a:schemeClr val="accent1"/>
                </a:solidFill>
                <a:latin typeface="+mj-lt"/>
              </a:defRPr>
            </a:lvl1pPr>
          </a:lstStyle>
          <a:p>
            <a:pPr marL="114300" lvl="0" indent="-342900">
              <a:spcBef>
                <a:spcPct val="0"/>
              </a:spcBef>
            </a:pPr>
            <a:endParaRPr lang="en-US" dirty="0"/>
          </a:p>
        </p:txBody>
      </p:sp>
      <p:sp>
        <p:nvSpPr>
          <p:cNvPr id="55" name="Text Placeholder 3">
            <a:extLst>
              <a:ext uri="{FF2B5EF4-FFF2-40B4-BE49-F238E27FC236}">
                <a16:creationId xmlns:a16="http://schemas.microsoft.com/office/drawing/2014/main" id="{A6AAFE90-F22F-D432-AD38-418CE3D570A9}"/>
              </a:ext>
            </a:extLst>
          </p:cNvPr>
          <p:cNvSpPr>
            <a:spLocks noGrp="1"/>
          </p:cNvSpPr>
          <p:nvPr>
            <p:ph type="body" sz="half" idx="42"/>
          </p:nvPr>
        </p:nvSpPr>
        <p:spPr>
          <a:xfrm>
            <a:off x="9633914" y="3606380"/>
            <a:ext cx="1719757" cy="261610"/>
          </a:xfrm>
        </p:spPr>
        <p:txBody>
          <a:bodyPr vert="horz" wrap="square" lIns="0" tIns="45720" rIns="91440" bIns="45720" rtlCol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100" dirty="0"/>
            </a:lvl1pPr>
          </a:lstStyle>
          <a:p>
            <a:pPr lvl="0"/>
            <a:endParaRPr lang="en-US" dirty="0"/>
          </a:p>
        </p:txBody>
      </p:sp>
      <p:sp>
        <p:nvSpPr>
          <p:cNvPr id="56" name="Text Placeholder 3">
            <a:extLst>
              <a:ext uri="{FF2B5EF4-FFF2-40B4-BE49-F238E27FC236}">
                <a16:creationId xmlns:a16="http://schemas.microsoft.com/office/drawing/2014/main" id="{F6BE60EB-2560-7F4E-3668-180816CF2CE6}"/>
              </a:ext>
            </a:extLst>
          </p:cNvPr>
          <p:cNvSpPr>
            <a:spLocks noGrp="1"/>
          </p:cNvSpPr>
          <p:nvPr>
            <p:ph type="body" sz="half" idx="43"/>
          </p:nvPr>
        </p:nvSpPr>
        <p:spPr>
          <a:xfrm>
            <a:off x="9633914" y="3298603"/>
            <a:ext cx="1719757" cy="307777"/>
          </a:xfrm>
          <a:noFill/>
        </p:spPr>
        <p:txBody>
          <a:bodyPr vert="horz" wrap="square" lIns="0" tIns="45720" rIns="91440" bIns="45720" rtlCol="0" anchor="t" anchorCtr="0">
            <a:spAutoFit/>
          </a:bodyPr>
          <a:lstStyle>
            <a:lvl1pPr marL="0" indent="0" algn="ctr">
              <a:lnSpc>
                <a:spcPct val="100000"/>
              </a:lnSpc>
              <a:buNone/>
              <a:defRPr lang="en-US" sz="1400">
                <a:solidFill>
                  <a:schemeClr val="accent1"/>
                </a:solidFill>
                <a:latin typeface="+mj-lt"/>
              </a:defRPr>
            </a:lvl1pPr>
          </a:lstStyle>
          <a:p>
            <a:pPr marL="114300" lvl="0" indent="-342900">
              <a:spcBef>
                <a:spcPct val="0"/>
              </a:spcBef>
            </a:pPr>
            <a:endParaRPr lang="en-US" dirty="0"/>
          </a:p>
        </p:txBody>
      </p:sp>
      <p:sp>
        <p:nvSpPr>
          <p:cNvPr id="57" name="Text Placeholder 3">
            <a:extLst>
              <a:ext uri="{FF2B5EF4-FFF2-40B4-BE49-F238E27FC236}">
                <a16:creationId xmlns:a16="http://schemas.microsoft.com/office/drawing/2014/main" id="{11FA43F9-5154-FEEF-4368-FD3780754023}"/>
              </a:ext>
            </a:extLst>
          </p:cNvPr>
          <p:cNvSpPr>
            <a:spLocks noGrp="1"/>
          </p:cNvSpPr>
          <p:nvPr>
            <p:ph type="body" sz="half" idx="44"/>
          </p:nvPr>
        </p:nvSpPr>
        <p:spPr>
          <a:xfrm>
            <a:off x="1646156" y="5830302"/>
            <a:ext cx="1719757" cy="261610"/>
          </a:xfrm>
        </p:spPr>
        <p:txBody>
          <a:bodyPr vert="horz" wrap="square" lIns="0" tIns="45720" rIns="91440" bIns="45720" rtlCol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100" dirty="0"/>
            </a:lvl1pPr>
          </a:lstStyle>
          <a:p>
            <a:pPr lvl="0"/>
            <a:endParaRPr lang="en-US" dirty="0"/>
          </a:p>
        </p:txBody>
      </p:sp>
      <p:sp>
        <p:nvSpPr>
          <p:cNvPr id="58" name="Text Placeholder 3">
            <a:extLst>
              <a:ext uri="{FF2B5EF4-FFF2-40B4-BE49-F238E27FC236}">
                <a16:creationId xmlns:a16="http://schemas.microsoft.com/office/drawing/2014/main" id="{2CC2D11A-4069-1C8E-63F1-A359C9796EBC}"/>
              </a:ext>
            </a:extLst>
          </p:cNvPr>
          <p:cNvSpPr>
            <a:spLocks noGrp="1"/>
          </p:cNvSpPr>
          <p:nvPr>
            <p:ph type="body" sz="half" idx="45"/>
          </p:nvPr>
        </p:nvSpPr>
        <p:spPr>
          <a:xfrm>
            <a:off x="1646156" y="5582111"/>
            <a:ext cx="1719757" cy="307777"/>
          </a:xfrm>
          <a:noFill/>
        </p:spPr>
        <p:txBody>
          <a:bodyPr vert="horz" wrap="square" lIns="0" tIns="45720" rIns="91440" bIns="45720" rtlCol="0" anchor="t" anchorCtr="0">
            <a:spAutoFit/>
          </a:bodyPr>
          <a:lstStyle>
            <a:lvl1pPr marL="0" indent="0" algn="ctr">
              <a:lnSpc>
                <a:spcPct val="100000"/>
              </a:lnSpc>
              <a:buNone/>
              <a:defRPr lang="en-US" sz="1400">
                <a:solidFill>
                  <a:schemeClr val="accent1"/>
                </a:solidFill>
                <a:latin typeface="+mj-lt"/>
              </a:defRPr>
            </a:lvl1pPr>
          </a:lstStyle>
          <a:p>
            <a:pPr marL="114300" lvl="0" indent="-342900">
              <a:spcBef>
                <a:spcPct val="0"/>
              </a:spcBef>
            </a:pPr>
            <a:endParaRPr lang="en-US" dirty="0"/>
          </a:p>
        </p:txBody>
      </p:sp>
      <p:sp>
        <p:nvSpPr>
          <p:cNvPr id="60" name="Text Placeholder 3">
            <a:extLst>
              <a:ext uri="{FF2B5EF4-FFF2-40B4-BE49-F238E27FC236}">
                <a16:creationId xmlns:a16="http://schemas.microsoft.com/office/drawing/2014/main" id="{6EE9AEA0-8391-538B-2F27-1F9CCC8D5327}"/>
              </a:ext>
            </a:extLst>
          </p:cNvPr>
          <p:cNvSpPr>
            <a:spLocks noGrp="1"/>
          </p:cNvSpPr>
          <p:nvPr>
            <p:ph type="body" sz="half" idx="47"/>
          </p:nvPr>
        </p:nvSpPr>
        <p:spPr>
          <a:xfrm>
            <a:off x="3929452" y="5830302"/>
            <a:ext cx="1719757" cy="261610"/>
          </a:xfrm>
        </p:spPr>
        <p:txBody>
          <a:bodyPr vert="horz" wrap="square" lIns="0" tIns="45720" rIns="91440" bIns="45720" rtlCol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100" dirty="0"/>
            </a:lvl1pPr>
          </a:lstStyle>
          <a:p>
            <a:pPr lvl="0"/>
            <a:endParaRPr lang="en-US" dirty="0"/>
          </a:p>
        </p:txBody>
      </p:sp>
      <p:sp>
        <p:nvSpPr>
          <p:cNvPr id="61" name="Text Placeholder 3">
            <a:extLst>
              <a:ext uri="{FF2B5EF4-FFF2-40B4-BE49-F238E27FC236}">
                <a16:creationId xmlns:a16="http://schemas.microsoft.com/office/drawing/2014/main" id="{729D3F86-631B-4D83-A4FF-49E92632C78D}"/>
              </a:ext>
            </a:extLst>
          </p:cNvPr>
          <p:cNvSpPr>
            <a:spLocks noGrp="1"/>
          </p:cNvSpPr>
          <p:nvPr>
            <p:ph type="body" sz="half" idx="48"/>
          </p:nvPr>
        </p:nvSpPr>
        <p:spPr>
          <a:xfrm>
            <a:off x="3929452" y="5582111"/>
            <a:ext cx="1719757" cy="307777"/>
          </a:xfrm>
          <a:noFill/>
        </p:spPr>
        <p:txBody>
          <a:bodyPr vert="horz" wrap="square" lIns="0" tIns="45720" rIns="91440" bIns="45720" rtlCol="0" anchor="t" anchorCtr="0">
            <a:spAutoFit/>
          </a:bodyPr>
          <a:lstStyle>
            <a:lvl1pPr marL="0" indent="0" algn="ctr">
              <a:lnSpc>
                <a:spcPct val="100000"/>
              </a:lnSpc>
              <a:buNone/>
              <a:defRPr lang="en-US" sz="1400">
                <a:solidFill>
                  <a:schemeClr val="accent1"/>
                </a:solidFill>
                <a:latin typeface="+mj-lt"/>
              </a:defRPr>
            </a:lvl1pPr>
          </a:lstStyle>
          <a:p>
            <a:pPr marL="114300" lvl="0" indent="-342900">
              <a:spcBef>
                <a:spcPct val="0"/>
              </a:spcBef>
            </a:pPr>
            <a:endParaRPr lang="en-US" dirty="0"/>
          </a:p>
        </p:txBody>
      </p:sp>
      <p:sp>
        <p:nvSpPr>
          <p:cNvPr id="62" name="Text Placeholder 3">
            <a:extLst>
              <a:ext uri="{FF2B5EF4-FFF2-40B4-BE49-F238E27FC236}">
                <a16:creationId xmlns:a16="http://schemas.microsoft.com/office/drawing/2014/main" id="{566D9969-56EF-886A-91B3-37399C74A10D}"/>
              </a:ext>
            </a:extLst>
          </p:cNvPr>
          <p:cNvSpPr>
            <a:spLocks noGrp="1"/>
          </p:cNvSpPr>
          <p:nvPr>
            <p:ph type="body" sz="half" idx="49"/>
          </p:nvPr>
        </p:nvSpPr>
        <p:spPr>
          <a:xfrm>
            <a:off x="6212748" y="5830302"/>
            <a:ext cx="1719757" cy="261610"/>
          </a:xfrm>
        </p:spPr>
        <p:txBody>
          <a:bodyPr vert="horz" wrap="square" lIns="0" tIns="45720" rIns="91440" bIns="45720" rtlCol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100" dirty="0"/>
            </a:lvl1pPr>
          </a:lstStyle>
          <a:p>
            <a:pPr lvl="0"/>
            <a:endParaRPr lang="en-US" dirty="0"/>
          </a:p>
        </p:txBody>
      </p:sp>
      <p:sp>
        <p:nvSpPr>
          <p:cNvPr id="63" name="Text Placeholder 3">
            <a:extLst>
              <a:ext uri="{FF2B5EF4-FFF2-40B4-BE49-F238E27FC236}">
                <a16:creationId xmlns:a16="http://schemas.microsoft.com/office/drawing/2014/main" id="{B95F551E-9FD2-CD2A-2682-1B7422B95229}"/>
              </a:ext>
            </a:extLst>
          </p:cNvPr>
          <p:cNvSpPr>
            <a:spLocks noGrp="1"/>
          </p:cNvSpPr>
          <p:nvPr>
            <p:ph type="body" sz="half" idx="50"/>
          </p:nvPr>
        </p:nvSpPr>
        <p:spPr>
          <a:xfrm>
            <a:off x="6212748" y="5582111"/>
            <a:ext cx="1719757" cy="307777"/>
          </a:xfrm>
          <a:noFill/>
        </p:spPr>
        <p:txBody>
          <a:bodyPr vert="horz" wrap="square" lIns="0" tIns="45720" rIns="91440" bIns="45720" rtlCol="0" anchor="t" anchorCtr="0">
            <a:spAutoFit/>
          </a:bodyPr>
          <a:lstStyle>
            <a:lvl1pPr marL="0" indent="0" algn="ctr">
              <a:lnSpc>
                <a:spcPct val="100000"/>
              </a:lnSpc>
              <a:buNone/>
              <a:defRPr lang="en-US" sz="1400">
                <a:solidFill>
                  <a:schemeClr val="accent1"/>
                </a:solidFill>
                <a:latin typeface="+mj-lt"/>
              </a:defRPr>
            </a:lvl1pPr>
          </a:lstStyle>
          <a:p>
            <a:pPr marL="114300" lvl="0" indent="-342900">
              <a:spcBef>
                <a:spcPct val="0"/>
              </a:spcBef>
            </a:pPr>
            <a:endParaRPr lang="en-US" dirty="0"/>
          </a:p>
        </p:txBody>
      </p:sp>
      <p:sp>
        <p:nvSpPr>
          <p:cNvPr id="64" name="Text Placeholder 3">
            <a:extLst>
              <a:ext uri="{FF2B5EF4-FFF2-40B4-BE49-F238E27FC236}">
                <a16:creationId xmlns:a16="http://schemas.microsoft.com/office/drawing/2014/main" id="{336FAD28-C7B0-8C20-46BD-E3FE3E07863B}"/>
              </a:ext>
            </a:extLst>
          </p:cNvPr>
          <p:cNvSpPr>
            <a:spLocks noGrp="1"/>
          </p:cNvSpPr>
          <p:nvPr>
            <p:ph type="body" sz="half" idx="51"/>
          </p:nvPr>
        </p:nvSpPr>
        <p:spPr>
          <a:xfrm>
            <a:off x="8493504" y="5830302"/>
            <a:ext cx="1719757" cy="261610"/>
          </a:xfrm>
        </p:spPr>
        <p:txBody>
          <a:bodyPr vert="horz" wrap="square" lIns="0" tIns="45720" rIns="91440" bIns="45720" rtlCol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100" dirty="0"/>
            </a:lvl1pPr>
          </a:lstStyle>
          <a:p>
            <a:pPr lvl="0"/>
            <a:endParaRPr lang="en-US" dirty="0"/>
          </a:p>
        </p:txBody>
      </p:sp>
      <p:sp>
        <p:nvSpPr>
          <p:cNvPr id="65" name="Text Placeholder 3">
            <a:extLst>
              <a:ext uri="{FF2B5EF4-FFF2-40B4-BE49-F238E27FC236}">
                <a16:creationId xmlns:a16="http://schemas.microsoft.com/office/drawing/2014/main" id="{004D36B6-8A3A-FE58-E668-DA8FA5FA7279}"/>
              </a:ext>
            </a:extLst>
          </p:cNvPr>
          <p:cNvSpPr>
            <a:spLocks noGrp="1"/>
          </p:cNvSpPr>
          <p:nvPr>
            <p:ph type="body" sz="half" idx="52"/>
          </p:nvPr>
        </p:nvSpPr>
        <p:spPr>
          <a:xfrm>
            <a:off x="8493504" y="5582111"/>
            <a:ext cx="1719757" cy="307777"/>
          </a:xfrm>
          <a:noFill/>
        </p:spPr>
        <p:txBody>
          <a:bodyPr vert="horz" wrap="square" lIns="0" tIns="45720" rIns="91440" bIns="45720" rtlCol="0" anchor="t" anchorCtr="0">
            <a:spAutoFit/>
          </a:bodyPr>
          <a:lstStyle>
            <a:lvl1pPr marL="0" indent="0" algn="ctr">
              <a:lnSpc>
                <a:spcPct val="100000"/>
              </a:lnSpc>
              <a:buNone/>
              <a:defRPr lang="en-US" sz="1400">
                <a:solidFill>
                  <a:schemeClr val="accent1"/>
                </a:solidFill>
                <a:latin typeface="+mj-lt"/>
              </a:defRPr>
            </a:lvl1pPr>
          </a:lstStyle>
          <a:p>
            <a:pPr marL="114300" lvl="0" indent="-342900"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9608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анные подготовившего презентацию">
    <p:bg>
      <p:bgPr>
        <a:solidFill>
          <a:srgbClr val="0088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A071A-3AAE-6C7E-6BFC-BE8307779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200" y="1628415"/>
            <a:ext cx="6253264" cy="2751522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>
              <a:lnSpc>
                <a:spcPct val="90000"/>
              </a:lnSpc>
              <a:defRPr sz="6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47887B-E3DC-429C-9FC9-F367D61AD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79411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41C7BD-C484-49EB-A7F4-79A7D48E10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6E4CE01A-146C-A2B5-9868-8C3786490FA1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483199" y="3665464"/>
            <a:ext cx="6253263" cy="461665"/>
          </a:xfrm>
          <a:noFill/>
        </p:spPr>
        <p:txBody>
          <a:bodyPr vert="horz" wrap="square" lIns="91440" tIns="45720" rIns="91440" bIns="45720" rtlCol="0" anchor="t" anchorCtr="0">
            <a:spAutoFit/>
          </a:bodyPr>
          <a:lstStyle>
            <a:lvl1pPr marL="0" indent="0" algn="l">
              <a:lnSpc>
                <a:spcPct val="100000"/>
              </a:lnSpc>
              <a:buNone/>
              <a:defRPr lang="en-US" sz="2400">
                <a:solidFill>
                  <a:schemeClr val="bg1"/>
                </a:solidFill>
                <a:latin typeface="+mn-lt"/>
              </a:defRPr>
            </a:lvl1pPr>
          </a:lstStyle>
          <a:p>
            <a:pPr marL="114300" lvl="0" indent="-342900">
              <a:spcBef>
                <a:spcPct val="0"/>
              </a:spcBef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DE0D1B-33BE-EDD7-B4EF-DF0C010AC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1456" y="414033"/>
            <a:ext cx="5760000" cy="230400"/>
          </a:xfrm>
        </p:spPr>
        <p:txBody>
          <a:bodyPr/>
          <a:lstStyle>
            <a:lvl1pPr algn="l">
              <a:defRPr sz="1000" spc="50" baseline="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EEA4A45-3C4D-F81E-2891-7BD8FAA1CAB0}"/>
              </a:ext>
            </a:extLst>
          </p:cNvPr>
          <p:cNvGrpSpPr/>
          <p:nvPr userDrawn="1"/>
        </p:nvGrpSpPr>
        <p:grpSpPr>
          <a:xfrm>
            <a:off x="10722827" y="456942"/>
            <a:ext cx="883637" cy="144583"/>
            <a:chOff x="10354404" y="1153536"/>
            <a:chExt cx="2080616" cy="340437"/>
          </a:xfrm>
          <a:solidFill>
            <a:schemeClr val="bg1"/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66174FE-3AE9-1CD1-9D91-C8128B00A1F1}"/>
                </a:ext>
              </a:extLst>
            </p:cNvPr>
            <p:cNvSpPr/>
            <p:nvPr/>
          </p:nvSpPr>
          <p:spPr>
            <a:xfrm>
              <a:off x="10477754" y="1153536"/>
              <a:ext cx="299331" cy="115932"/>
            </a:xfrm>
            <a:custGeom>
              <a:avLst/>
              <a:gdLst>
                <a:gd name="connsiteX0" fmla="*/ 299331 w 299331"/>
                <a:gd name="connsiteY0" fmla="*/ 0 h 115932"/>
                <a:gd name="connsiteX1" fmla="*/ 0 w 299331"/>
                <a:gd name="connsiteY1" fmla="*/ 0 h 115932"/>
                <a:gd name="connsiteX2" fmla="*/ 0 w 299331"/>
                <a:gd name="connsiteY2" fmla="*/ 115933 h 115932"/>
                <a:gd name="connsiteX3" fmla="*/ 299331 w 299331"/>
                <a:gd name="connsiteY3" fmla="*/ 115933 h 115932"/>
                <a:gd name="connsiteX4" fmla="*/ 299331 w 299331"/>
                <a:gd name="connsiteY4" fmla="*/ 0 h 115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9331" h="115932">
                  <a:moveTo>
                    <a:pt x="299331" y="0"/>
                  </a:moveTo>
                  <a:lnTo>
                    <a:pt x="0" y="0"/>
                  </a:lnTo>
                  <a:lnTo>
                    <a:pt x="0" y="115933"/>
                  </a:lnTo>
                  <a:lnTo>
                    <a:pt x="299331" y="115933"/>
                  </a:lnTo>
                  <a:lnTo>
                    <a:pt x="299331" y="0"/>
                  </a:lnTo>
                  <a:close/>
                </a:path>
              </a:pathLst>
            </a:custGeom>
            <a:grpFill/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DE5E191-E114-CFBD-503A-95DD76F1C5BF}"/>
                </a:ext>
              </a:extLst>
            </p:cNvPr>
            <p:cNvSpPr/>
            <p:nvPr/>
          </p:nvSpPr>
          <p:spPr>
            <a:xfrm>
              <a:off x="10354404" y="1153536"/>
              <a:ext cx="123367" cy="336507"/>
            </a:xfrm>
            <a:custGeom>
              <a:avLst/>
              <a:gdLst>
                <a:gd name="connsiteX0" fmla="*/ 0 w 123367"/>
                <a:gd name="connsiteY0" fmla="*/ 336508 h 336507"/>
                <a:gd name="connsiteX1" fmla="*/ 0 w 123367"/>
                <a:gd name="connsiteY1" fmla="*/ 116208 h 336507"/>
                <a:gd name="connsiteX2" fmla="*/ 123368 w 123367"/>
                <a:gd name="connsiteY2" fmla="*/ 0 h 336507"/>
                <a:gd name="connsiteX3" fmla="*/ 123368 w 123367"/>
                <a:gd name="connsiteY3" fmla="*/ 336508 h 336507"/>
                <a:gd name="connsiteX4" fmla="*/ 0 w 123367"/>
                <a:gd name="connsiteY4" fmla="*/ 336508 h 336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367" h="336507">
                  <a:moveTo>
                    <a:pt x="0" y="336508"/>
                  </a:moveTo>
                  <a:lnTo>
                    <a:pt x="0" y="116208"/>
                  </a:lnTo>
                  <a:lnTo>
                    <a:pt x="123368" y="0"/>
                  </a:lnTo>
                  <a:lnTo>
                    <a:pt x="123368" y="336508"/>
                  </a:lnTo>
                  <a:lnTo>
                    <a:pt x="0" y="336508"/>
                  </a:lnTo>
                  <a:close/>
                </a:path>
              </a:pathLst>
            </a:custGeom>
            <a:grpFill/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9048665-CCAA-1DB9-0A5A-901E9F020BEC}"/>
                </a:ext>
              </a:extLst>
            </p:cNvPr>
            <p:cNvSpPr/>
            <p:nvPr/>
          </p:nvSpPr>
          <p:spPr>
            <a:xfrm>
              <a:off x="10777132" y="1153536"/>
              <a:ext cx="123644" cy="336507"/>
            </a:xfrm>
            <a:custGeom>
              <a:avLst/>
              <a:gdLst>
                <a:gd name="connsiteX0" fmla="*/ 123644 w 123644"/>
                <a:gd name="connsiteY0" fmla="*/ 336508 h 336507"/>
                <a:gd name="connsiteX1" fmla="*/ 123644 w 123644"/>
                <a:gd name="connsiteY1" fmla="*/ 116208 h 336507"/>
                <a:gd name="connsiteX2" fmla="*/ 0 w 123644"/>
                <a:gd name="connsiteY2" fmla="*/ 0 h 336507"/>
                <a:gd name="connsiteX3" fmla="*/ 0 w 123644"/>
                <a:gd name="connsiteY3" fmla="*/ 336508 h 336507"/>
                <a:gd name="connsiteX4" fmla="*/ 123644 w 123644"/>
                <a:gd name="connsiteY4" fmla="*/ 336508 h 336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644" h="336507">
                  <a:moveTo>
                    <a:pt x="123644" y="336508"/>
                  </a:moveTo>
                  <a:lnTo>
                    <a:pt x="123644" y="116208"/>
                  </a:lnTo>
                  <a:lnTo>
                    <a:pt x="0" y="0"/>
                  </a:lnTo>
                  <a:lnTo>
                    <a:pt x="0" y="336508"/>
                  </a:lnTo>
                  <a:lnTo>
                    <a:pt x="123644" y="336508"/>
                  </a:lnTo>
                  <a:close/>
                </a:path>
              </a:pathLst>
            </a:custGeom>
            <a:grpFill/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217BE19-3222-A2ED-0A10-D974AC513099}"/>
                </a:ext>
              </a:extLst>
            </p:cNvPr>
            <p:cNvSpPr/>
            <p:nvPr/>
          </p:nvSpPr>
          <p:spPr>
            <a:xfrm>
              <a:off x="11030427" y="1268756"/>
              <a:ext cx="214225" cy="219438"/>
            </a:xfrm>
            <a:custGeom>
              <a:avLst/>
              <a:gdLst>
                <a:gd name="connsiteX0" fmla="*/ 0 w 214225"/>
                <a:gd name="connsiteY0" fmla="*/ 0 h 219438"/>
                <a:gd name="connsiteX1" fmla="*/ 214226 w 214225"/>
                <a:gd name="connsiteY1" fmla="*/ 0 h 219438"/>
                <a:gd name="connsiteX2" fmla="*/ 214226 w 214225"/>
                <a:gd name="connsiteY2" fmla="*/ 219438 h 219438"/>
                <a:gd name="connsiteX3" fmla="*/ 152788 w 214225"/>
                <a:gd name="connsiteY3" fmla="*/ 219438 h 219438"/>
                <a:gd name="connsiteX4" fmla="*/ 152788 w 214225"/>
                <a:gd name="connsiteY4" fmla="*/ 57328 h 219438"/>
                <a:gd name="connsiteX5" fmla="*/ 61718 w 214225"/>
                <a:gd name="connsiteY5" fmla="*/ 57328 h 219438"/>
                <a:gd name="connsiteX6" fmla="*/ 61718 w 214225"/>
                <a:gd name="connsiteY6" fmla="*/ 219438 h 219438"/>
                <a:gd name="connsiteX7" fmla="*/ 275 w 214225"/>
                <a:gd name="connsiteY7" fmla="*/ 219438 h 219438"/>
                <a:gd name="connsiteX8" fmla="*/ 275 w 214225"/>
                <a:gd name="connsiteY8" fmla="*/ 0 h 219438"/>
                <a:gd name="connsiteX9" fmla="*/ 0 w 214225"/>
                <a:gd name="connsiteY9" fmla="*/ 0 h 21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225" h="219438">
                  <a:moveTo>
                    <a:pt x="0" y="0"/>
                  </a:moveTo>
                  <a:lnTo>
                    <a:pt x="214226" y="0"/>
                  </a:lnTo>
                  <a:lnTo>
                    <a:pt x="214226" y="219438"/>
                  </a:lnTo>
                  <a:lnTo>
                    <a:pt x="152788" y="219438"/>
                  </a:lnTo>
                  <a:lnTo>
                    <a:pt x="152788" y="57328"/>
                  </a:lnTo>
                  <a:lnTo>
                    <a:pt x="61718" y="57328"/>
                  </a:lnTo>
                  <a:lnTo>
                    <a:pt x="61718" y="219438"/>
                  </a:lnTo>
                  <a:lnTo>
                    <a:pt x="275" y="219438"/>
                  </a:lnTo>
                  <a:lnTo>
                    <a:pt x="27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A0F9E81-D68F-3C9A-136C-B504167A1A77}"/>
                </a:ext>
              </a:extLst>
            </p:cNvPr>
            <p:cNvSpPr/>
            <p:nvPr/>
          </p:nvSpPr>
          <p:spPr>
            <a:xfrm>
              <a:off x="11276714" y="1262999"/>
              <a:ext cx="239461" cy="230974"/>
            </a:xfrm>
            <a:custGeom>
              <a:avLst/>
              <a:gdLst>
                <a:gd name="connsiteX0" fmla="*/ 178018 w 239461"/>
                <a:gd name="connsiteY0" fmla="*/ 5760 h 230974"/>
                <a:gd name="connsiteX1" fmla="*/ 239461 w 239461"/>
                <a:gd name="connsiteY1" fmla="*/ 5760 h 230974"/>
                <a:gd name="connsiteX2" fmla="*/ 239461 w 239461"/>
                <a:gd name="connsiteY2" fmla="*/ 225199 h 230974"/>
                <a:gd name="connsiteX3" fmla="*/ 178018 w 239461"/>
                <a:gd name="connsiteY3" fmla="*/ 225199 h 230974"/>
                <a:gd name="connsiteX4" fmla="*/ 178018 w 239461"/>
                <a:gd name="connsiteY4" fmla="*/ 193654 h 230974"/>
                <a:gd name="connsiteX5" fmla="*/ 146475 w 239461"/>
                <a:gd name="connsiteY5" fmla="*/ 221359 h 230974"/>
                <a:gd name="connsiteX6" fmla="*/ 105602 w 239461"/>
                <a:gd name="connsiteY6" fmla="*/ 230959 h 230974"/>
                <a:gd name="connsiteX7" fmla="*/ 0 w 239461"/>
                <a:gd name="connsiteY7" fmla="*/ 116028 h 230974"/>
                <a:gd name="connsiteX8" fmla="*/ 106975 w 239461"/>
                <a:gd name="connsiteY8" fmla="*/ 0 h 230974"/>
                <a:gd name="connsiteX9" fmla="*/ 178018 w 239461"/>
                <a:gd name="connsiteY9" fmla="*/ 34836 h 230974"/>
                <a:gd name="connsiteX10" fmla="*/ 178018 w 239461"/>
                <a:gd name="connsiteY10" fmla="*/ 5760 h 230974"/>
                <a:gd name="connsiteX11" fmla="*/ 176100 w 239461"/>
                <a:gd name="connsiteY11" fmla="*/ 115754 h 230974"/>
                <a:gd name="connsiteX12" fmla="*/ 171985 w 239461"/>
                <a:gd name="connsiteY12" fmla="*/ 93536 h 230974"/>
                <a:gd name="connsiteX13" fmla="*/ 159639 w 239461"/>
                <a:gd name="connsiteY13" fmla="*/ 74609 h 230974"/>
                <a:gd name="connsiteX14" fmla="*/ 140985 w 239461"/>
                <a:gd name="connsiteY14" fmla="*/ 61991 h 230974"/>
                <a:gd name="connsiteX15" fmla="*/ 119047 w 239461"/>
                <a:gd name="connsiteY15" fmla="*/ 57328 h 230974"/>
                <a:gd name="connsiteX16" fmla="*/ 79273 w 239461"/>
                <a:gd name="connsiteY16" fmla="*/ 75158 h 230974"/>
                <a:gd name="connsiteX17" fmla="*/ 63086 w 239461"/>
                <a:gd name="connsiteY17" fmla="*/ 115754 h 230974"/>
                <a:gd name="connsiteX18" fmla="*/ 79548 w 239461"/>
                <a:gd name="connsiteY18" fmla="*/ 156076 h 230974"/>
                <a:gd name="connsiteX19" fmla="*/ 119590 w 239461"/>
                <a:gd name="connsiteY19" fmla="*/ 173631 h 230974"/>
                <a:gd name="connsiteX20" fmla="*/ 159914 w 239461"/>
                <a:gd name="connsiteY20" fmla="*/ 156350 h 230974"/>
                <a:gd name="connsiteX21" fmla="*/ 176100 w 239461"/>
                <a:gd name="connsiteY21" fmla="*/ 115754 h 230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39461" h="230974">
                  <a:moveTo>
                    <a:pt x="178018" y="5760"/>
                  </a:moveTo>
                  <a:lnTo>
                    <a:pt x="239461" y="5760"/>
                  </a:lnTo>
                  <a:lnTo>
                    <a:pt x="239461" y="225199"/>
                  </a:lnTo>
                  <a:lnTo>
                    <a:pt x="178018" y="225199"/>
                  </a:lnTo>
                  <a:lnTo>
                    <a:pt x="178018" y="193654"/>
                  </a:lnTo>
                  <a:cubicBezTo>
                    <a:pt x="169787" y="205175"/>
                    <a:pt x="159089" y="214775"/>
                    <a:pt x="146475" y="221359"/>
                  </a:cubicBezTo>
                  <a:cubicBezTo>
                    <a:pt x="133854" y="227941"/>
                    <a:pt x="119865" y="231233"/>
                    <a:pt x="105602" y="230959"/>
                  </a:cubicBezTo>
                  <a:cubicBezTo>
                    <a:pt x="44982" y="230959"/>
                    <a:pt x="0" y="184054"/>
                    <a:pt x="0" y="116028"/>
                  </a:cubicBezTo>
                  <a:cubicBezTo>
                    <a:pt x="0" y="48276"/>
                    <a:pt x="44158" y="0"/>
                    <a:pt x="106975" y="0"/>
                  </a:cubicBezTo>
                  <a:cubicBezTo>
                    <a:pt x="135227" y="0"/>
                    <a:pt x="163479" y="12344"/>
                    <a:pt x="178018" y="34836"/>
                  </a:cubicBezTo>
                  <a:lnTo>
                    <a:pt x="178018" y="5760"/>
                  </a:lnTo>
                  <a:close/>
                  <a:moveTo>
                    <a:pt x="176100" y="115754"/>
                  </a:moveTo>
                  <a:cubicBezTo>
                    <a:pt x="176100" y="108073"/>
                    <a:pt x="174727" y="100668"/>
                    <a:pt x="171985" y="93536"/>
                  </a:cubicBezTo>
                  <a:cubicBezTo>
                    <a:pt x="169243" y="86404"/>
                    <a:pt x="164853" y="80095"/>
                    <a:pt x="159639" y="74609"/>
                  </a:cubicBezTo>
                  <a:cubicBezTo>
                    <a:pt x="154431" y="69123"/>
                    <a:pt x="148117" y="65009"/>
                    <a:pt x="140985" y="61991"/>
                  </a:cubicBezTo>
                  <a:cubicBezTo>
                    <a:pt x="134128" y="58974"/>
                    <a:pt x="126447" y="57603"/>
                    <a:pt x="119047" y="57328"/>
                  </a:cubicBezTo>
                  <a:cubicBezTo>
                    <a:pt x="103959" y="57877"/>
                    <a:pt x="89696" y="64186"/>
                    <a:pt x="79273" y="75158"/>
                  </a:cubicBezTo>
                  <a:cubicBezTo>
                    <a:pt x="68850" y="86130"/>
                    <a:pt x="63086" y="100668"/>
                    <a:pt x="63086" y="115754"/>
                  </a:cubicBezTo>
                  <a:cubicBezTo>
                    <a:pt x="63086" y="130840"/>
                    <a:pt x="69119" y="145378"/>
                    <a:pt x="79548" y="156076"/>
                  </a:cubicBezTo>
                  <a:cubicBezTo>
                    <a:pt x="89970" y="166773"/>
                    <a:pt x="104509" y="173082"/>
                    <a:pt x="119590" y="173631"/>
                  </a:cubicBezTo>
                  <a:cubicBezTo>
                    <a:pt x="134678" y="173357"/>
                    <a:pt x="149216" y="167047"/>
                    <a:pt x="159914" y="156350"/>
                  </a:cubicBezTo>
                  <a:cubicBezTo>
                    <a:pt x="170062" y="145378"/>
                    <a:pt x="176100" y="130840"/>
                    <a:pt x="176100" y="115754"/>
                  </a:cubicBezTo>
                  <a:close/>
                </a:path>
              </a:pathLst>
            </a:custGeom>
            <a:grpFill/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A6EDDB0-7568-3902-A52F-9694810E91B5}"/>
                </a:ext>
              </a:extLst>
            </p:cNvPr>
            <p:cNvSpPr/>
            <p:nvPr/>
          </p:nvSpPr>
          <p:spPr>
            <a:xfrm>
              <a:off x="11558734" y="1268756"/>
              <a:ext cx="217241" cy="219438"/>
            </a:xfrm>
            <a:custGeom>
              <a:avLst/>
              <a:gdLst>
                <a:gd name="connsiteX0" fmla="*/ 142084 w 217241"/>
                <a:gd name="connsiteY0" fmla="*/ 219438 h 219438"/>
                <a:gd name="connsiteX1" fmla="*/ 93262 w 217241"/>
                <a:gd name="connsiteY1" fmla="*/ 139618 h 219438"/>
                <a:gd name="connsiteX2" fmla="*/ 59520 w 217241"/>
                <a:gd name="connsiteY2" fmla="*/ 139618 h 219438"/>
                <a:gd name="connsiteX3" fmla="*/ 59520 w 217241"/>
                <a:gd name="connsiteY3" fmla="*/ 219438 h 219438"/>
                <a:gd name="connsiteX4" fmla="*/ 0 w 217241"/>
                <a:gd name="connsiteY4" fmla="*/ 219438 h 219438"/>
                <a:gd name="connsiteX5" fmla="*/ 0 w 217241"/>
                <a:gd name="connsiteY5" fmla="*/ 0 h 219438"/>
                <a:gd name="connsiteX6" fmla="*/ 59520 w 217241"/>
                <a:gd name="connsiteY6" fmla="*/ 0 h 219438"/>
                <a:gd name="connsiteX7" fmla="*/ 59520 w 217241"/>
                <a:gd name="connsiteY7" fmla="*/ 87227 h 219438"/>
                <a:gd name="connsiteX8" fmla="*/ 91338 w 217241"/>
                <a:gd name="connsiteY8" fmla="*/ 87227 h 219438"/>
                <a:gd name="connsiteX9" fmla="*/ 141535 w 217241"/>
                <a:gd name="connsiteY9" fmla="*/ 274 h 219438"/>
                <a:gd name="connsiteX10" fmla="*/ 209286 w 217241"/>
                <a:gd name="connsiteY10" fmla="*/ 274 h 219438"/>
                <a:gd name="connsiteX11" fmla="*/ 144008 w 217241"/>
                <a:gd name="connsiteY11" fmla="*/ 108622 h 219438"/>
                <a:gd name="connsiteX12" fmla="*/ 217242 w 217241"/>
                <a:gd name="connsiteY12" fmla="*/ 219438 h 219438"/>
                <a:gd name="connsiteX13" fmla="*/ 142084 w 217241"/>
                <a:gd name="connsiteY13" fmla="*/ 219438 h 21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7241" h="219438">
                  <a:moveTo>
                    <a:pt x="142084" y="219438"/>
                  </a:moveTo>
                  <a:lnTo>
                    <a:pt x="93262" y="139618"/>
                  </a:lnTo>
                  <a:lnTo>
                    <a:pt x="59520" y="139618"/>
                  </a:lnTo>
                  <a:lnTo>
                    <a:pt x="59520" y="219438"/>
                  </a:lnTo>
                  <a:lnTo>
                    <a:pt x="0" y="219438"/>
                  </a:lnTo>
                  <a:lnTo>
                    <a:pt x="0" y="0"/>
                  </a:lnTo>
                  <a:lnTo>
                    <a:pt x="59520" y="0"/>
                  </a:lnTo>
                  <a:lnTo>
                    <a:pt x="59520" y="87227"/>
                  </a:lnTo>
                  <a:lnTo>
                    <a:pt x="91338" y="87227"/>
                  </a:lnTo>
                  <a:lnTo>
                    <a:pt x="141535" y="274"/>
                  </a:lnTo>
                  <a:lnTo>
                    <a:pt x="209286" y="274"/>
                  </a:lnTo>
                  <a:lnTo>
                    <a:pt x="144008" y="108622"/>
                  </a:lnTo>
                  <a:lnTo>
                    <a:pt x="217242" y="219438"/>
                  </a:lnTo>
                  <a:lnTo>
                    <a:pt x="142084" y="219438"/>
                  </a:lnTo>
                  <a:close/>
                </a:path>
              </a:pathLst>
            </a:custGeom>
            <a:grpFill/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7C57E5A-6136-C67B-A1C0-6120B520C45A}"/>
                </a:ext>
              </a:extLst>
            </p:cNvPr>
            <p:cNvSpPr/>
            <p:nvPr/>
          </p:nvSpPr>
          <p:spPr>
            <a:xfrm>
              <a:off x="11771598" y="1263548"/>
              <a:ext cx="230753" cy="230410"/>
            </a:xfrm>
            <a:custGeom>
              <a:avLst/>
              <a:gdLst>
                <a:gd name="connsiteX0" fmla="*/ 229588 w 230753"/>
                <a:gd name="connsiteY0" fmla="*/ 134955 h 230410"/>
                <a:gd name="connsiteX1" fmla="*/ 64735 w 230753"/>
                <a:gd name="connsiteY1" fmla="*/ 134955 h 230410"/>
                <a:gd name="connsiteX2" fmla="*/ 120964 w 230753"/>
                <a:gd name="connsiteY2" fmla="*/ 175825 h 230410"/>
                <a:gd name="connsiteX3" fmla="*/ 152507 w 230753"/>
                <a:gd name="connsiteY3" fmla="*/ 168968 h 230410"/>
                <a:gd name="connsiteX4" fmla="*/ 178567 w 230753"/>
                <a:gd name="connsiteY4" fmla="*/ 150041 h 230410"/>
                <a:gd name="connsiteX5" fmla="*/ 214226 w 230753"/>
                <a:gd name="connsiteY5" fmla="*/ 186248 h 230410"/>
                <a:gd name="connsiteX6" fmla="*/ 117123 w 230753"/>
                <a:gd name="connsiteY6" fmla="*/ 230410 h 230410"/>
                <a:gd name="connsiteX7" fmla="*/ 0 w 230753"/>
                <a:gd name="connsiteY7" fmla="*/ 115479 h 230410"/>
                <a:gd name="connsiteX8" fmla="*/ 116574 w 230753"/>
                <a:gd name="connsiteY8" fmla="*/ 0 h 230410"/>
                <a:gd name="connsiteX9" fmla="*/ 230681 w 230753"/>
                <a:gd name="connsiteY9" fmla="*/ 111913 h 230410"/>
                <a:gd name="connsiteX10" fmla="*/ 229588 w 230753"/>
                <a:gd name="connsiteY10" fmla="*/ 134955 h 230410"/>
                <a:gd name="connsiteX11" fmla="*/ 168969 w 230753"/>
                <a:gd name="connsiteY11" fmla="*/ 94907 h 230410"/>
                <a:gd name="connsiteX12" fmla="*/ 118223 w 230753"/>
                <a:gd name="connsiteY12" fmla="*/ 52665 h 230410"/>
                <a:gd name="connsiteX13" fmla="*/ 64735 w 230753"/>
                <a:gd name="connsiteY13" fmla="*/ 94907 h 230410"/>
                <a:gd name="connsiteX14" fmla="*/ 168969 w 230753"/>
                <a:gd name="connsiteY14" fmla="*/ 94907 h 230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0753" h="230410">
                  <a:moveTo>
                    <a:pt x="229588" y="134955"/>
                  </a:moveTo>
                  <a:lnTo>
                    <a:pt x="64735" y="134955"/>
                  </a:lnTo>
                  <a:cubicBezTo>
                    <a:pt x="71317" y="160739"/>
                    <a:pt x="92163" y="175825"/>
                    <a:pt x="120964" y="175825"/>
                  </a:cubicBezTo>
                  <a:cubicBezTo>
                    <a:pt x="131936" y="175825"/>
                    <a:pt x="142634" y="173356"/>
                    <a:pt x="152507" y="168968"/>
                  </a:cubicBezTo>
                  <a:cubicBezTo>
                    <a:pt x="162387" y="164579"/>
                    <a:pt x="171435" y="157996"/>
                    <a:pt x="178567" y="150041"/>
                  </a:cubicBezTo>
                  <a:lnTo>
                    <a:pt x="214226" y="186248"/>
                  </a:lnTo>
                  <a:cubicBezTo>
                    <a:pt x="193655" y="213952"/>
                    <a:pt x="155523" y="230410"/>
                    <a:pt x="117123" y="230410"/>
                  </a:cubicBezTo>
                  <a:cubicBezTo>
                    <a:pt x="49372" y="230410"/>
                    <a:pt x="0" y="182957"/>
                    <a:pt x="0" y="115479"/>
                  </a:cubicBezTo>
                  <a:cubicBezTo>
                    <a:pt x="0" y="44436"/>
                    <a:pt x="54037" y="0"/>
                    <a:pt x="116574" y="0"/>
                  </a:cubicBezTo>
                  <a:cubicBezTo>
                    <a:pt x="179117" y="0"/>
                    <a:pt x="230681" y="44711"/>
                    <a:pt x="230681" y="111913"/>
                  </a:cubicBezTo>
                  <a:cubicBezTo>
                    <a:pt x="230956" y="117399"/>
                    <a:pt x="230412" y="125080"/>
                    <a:pt x="229588" y="134955"/>
                  </a:cubicBezTo>
                  <a:close/>
                  <a:moveTo>
                    <a:pt x="168969" y="94907"/>
                  </a:moveTo>
                  <a:cubicBezTo>
                    <a:pt x="167045" y="69123"/>
                    <a:pt x="145925" y="52665"/>
                    <a:pt x="118223" y="52665"/>
                  </a:cubicBezTo>
                  <a:cubicBezTo>
                    <a:pt x="92712" y="52665"/>
                    <a:pt x="71317" y="65283"/>
                    <a:pt x="64735" y="94907"/>
                  </a:cubicBezTo>
                  <a:lnTo>
                    <a:pt x="168969" y="94907"/>
                  </a:lnTo>
                  <a:close/>
                </a:path>
              </a:pathLst>
            </a:custGeom>
            <a:grpFill/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25A7F55-5F21-D5E3-6818-E50979B2B506}"/>
                </a:ext>
              </a:extLst>
            </p:cNvPr>
            <p:cNvSpPr/>
            <p:nvPr/>
          </p:nvSpPr>
          <p:spPr>
            <a:xfrm>
              <a:off x="12015993" y="1268756"/>
              <a:ext cx="198038" cy="219438"/>
            </a:xfrm>
            <a:custGeom>
              <a:avLst/>
              <a:gdLst>
                <a:gd name="connsiteX0" fmla="*/ 198039 w 198038"/>
                <a:gd name="connsiteY0" fmla="*/ 0 h 219438"/>
                <a:gd name="connsiteX1" fmla="*/ 198039 w 198038"/>
                <a:gd name="connsiteY1" fmla="*/ 57328 h 219438"/>
                <a:gd name="connsiteX2" fmla="*/ 130013 w 198038"/>
                <a:gd name="connsiteY2" fmla="*/ 57328 h 219438"/>
                <a:gd name="connsiteX3" fmla="*/ 130013 w 198038"/>
                <a:gd name="connsiteY3" fmla="*/ 219438 h 219438"/>
                <a:gd name="connsiteX4" fmla="*/ 68026 w 198038"/>
                <a:gd name="connsiteY4" fmla="*/ 219438 h 219438"/>
                <a:gd name="connsiteX5" fmla="*/ 68026 w 198038"/>
                <a:gd name="connsiteY5" fmla="*/ 57328 h 219438"/>
                <a:gd name="connsiteX6" fmla="*/ 0 w 198038"/>
                <a:gd name="connsiteY6" fmla="*/ 57328 h 219438"/>
                <a:gd name="connsiteX7" fmla="*/ 0 w 198038"/>
                <a:gd name="connsiteY7" fmla="*/ 0 h 219438"/>
                <a:gd name="connsiteX8" fmla="*/ 198039 w 198038"/>
                <a:gd name="connsiteY8" fmla="*/ 0 h 21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8038" h="219438">
                  <a:moveTo>
                    <a:pt x="198039" y="0"/>
                  </a:moveTo>
                  <a:lnTo>
                    <a:pt x="198039" y="57328"/>
                  </a:lnTo>
                  <a:lnTo>
                    <a:pt x="130013" y="57328"/>
                  </a:lnTo>
                  <a:lnTo>
                    <a:pt x="130013" y="219438"/>
                  </a:lnTo>
                  <a:lnTo>
                    <a:pt x="68026" y="219438"/>
                  </a:lnTo>
                  <a:lnTo>
                    <a:pt x="68026" y="57328"/>
                  </a:lnTo>
                  <a:lnTo>
                    <a:pt x="0" y="57328"/>
                  </a:lnTo>
                  <a:lnTo>
                    <a:pt x="0" y="0"/>
                  </a:lnTo>
                  <a:lnTo>
                    <a:pt x="198039" y="0"/>
                  </a:lnTo>
                  <a:close/>
                </a:path>
              </a:pathLst>
            </a:custGeom>
            <a:grpFill/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53053BE-6479-83AA-3516-02B0128CB016}"/>
                </a:ext>
              </a:extLst>
            </p:cNvPr>
            <p:cNvSpPr/>
            <p:nvPr/>
          </p:nvSpPr>
          <p:spPr>
            <a:xfrm>
              <a:off x="12331430" y="1207204"/>
              <a:ext cx="55467" cy="61426"/>
            </a:xfrm>
            <a:custGeom>
              <a:avLst/>
              <a:gdLst>
                <a:gd name="connsiteX0" fmla="*/ 40111 w 55467"/>
                <a:gd name="connsiteY0" fmla="*/ 61426 h 61426"/>
                <a:gd name="connsiteX1" fmla="*/ 27509 w 55467"/>
                <a:gd name="connsiteY1" fmla="*/ 40340 h 61426"/>
                <a:gd name="connsiteX2" fmla="*/ 15131 w 55467"/>
                <a:gd name="connsiteY2" fmla="*/ 61426 h 61426"/>
                <a:gd name="connsiteX3" fmla="*/ 231 w 55467"/>
                <a:gd name="connsiteY3" fmla="*/ 61426 h 61426"/>
                <a:gd name="connsiteX4" fmla="*/ 19484 w 55467"/>
                <a:gd name="connsiteY4" fmla="*/ 29567 h 61426"/>
                <a:gd name="connsiteX5" fmla="*/ 0 w 55467"/>
                <a:gd name="connsiteY5" fmla="*/ 0 h 61426"/>
                <a:gd name="connsiteX6" fmla="*/ 15587 w 55467"/>
                <a:gd name="connsiteY6" fmla="*/ 0 h 61426"/>
                <a:gd name="connsiteX7" fmla="*/ 28196 w 55467"/>
                <a:gd name="connsiteY7" fmla="*/ 19711 h 61426"/>
                <a:gd name="connsiteX8" fmla="*/ 40111 w 55467"/>
                <a:gd name="connsiteY8" fmla="*/ 0 h 61426"/>
                <a:gd name="connsiteX9" fmla="*/ 55011 w 55467"/>
                <a:gd name="connsiteY9" fmla="*/ 0 h 61426"/>
                <a:gd name="connsiteX10" fmla="*/ 35758 w 55467"/>
                <a:gd name="connsiteY10" fmla="*/ 30484 h 61426"/>
                <a:gd name="connsiteX11" fmla="*/ 55467 w 55467"/>
                <a:gd name="connsiteY11" fmla="*/ 61426 h 61426"/>
                <a:gd name="connsiteX12" fmla="*/ 40111 w 55467"/>
                <a:gd name="connsiteY12" fmla="*/ 61426 h 61426"/>
                <a:gd name="connsiteX13" fmla="*/ 40111 w 55467"/>
                <a:gd name="connsiteY13" fmla="*/ 61426 h 61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467" h="61426">
                  <a:moveTo>
                    <a:pt x="40111" y="61426"/>
                  </a:moveTo>
                  <a:lnTo>
                    <a:pt x="27509" y="40340"/>
                  </a:lnTo>
                  <a:lnTo>
                    <a:pt x="15131" y="61426"/>
                  </a:lnTo>
                  <a:lnTo>
                    <a:pt x="231" y="61426"/>
                  </a:lnTo>
                  <a:lnTo>
                    <a:pt x="19484" y="29567"/>
                  </a:lnTo>
                  <a:lnTo>
                    <a:pt x="0" y="0"/>
                  </a:lnTo>
                  <a:lnTo>
                    <a:pt x="15587" y="0"/>
                  </a:lnTo>
                  <a:lnTo>
                    <a:pt x="28196" y="19711"/>
                  </a:lnTo>
                  <a:lnTo>
                    <a:pt x="40111" y="0"/>
                  </a:lnTo>
                  <a:lnTo>
                    <a:pt x="55011" y="0"/>
                  </a:lnTo>
                  <a:lnTo>
                    <a:pt x="35758" y="30484"/>
                  </a:lnTo>
                  <a:lnTo>
                    <a:pt x="55467" y="61426"/>
                  </a:lnTo>
                  <a:lnTo>
                    <a:pt x="40111" y="61426"/>
                  </a:lnTo>
                  <a:lnTo>
                    <a:pt x="40111" y="61426"/>
                  </a:lnTo>
                  <a:close/>
                </a:path>
              </a:pathLst>
            </a:custGeom>
            <a:grpFill/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B78F211-0D73-7BA7-1A2E-D16C43B6C988}"/>
                </a:ext>
              </a:extLst>
            </p:cNvPr>
            <p:cNvSpPr/>
            <p:nvPr/>
          </p:nvSpPr>
          <p:spPr>
            <a:xfrm>
              <a:off x="12388721" y="1207204"/>
              <a:ext cx="46299" cy="62572"/>
            </a:xfrm>
            <a:custGeom>
              <a:avLst/>
              <a:gdLst>
                <a:gd name="connsiteX0" fmla="*/ 46300 w 46299"/>
                <a:gd name="connsiteY0" fmla="*/ 40569 h 62572"/>
                <a:gd name="connsiteX1" fmla="*/ 22694 w 46299"/>
                <a:gd name="connsiteY1" fmla="*/ 62573 h 62572"/>
                <a:gd name="connsiteX2" fmla="*/ 0 w 46299"/>
                <a:gd name="connsiteY2" fmla="*/ 41944 h 62572"/>
                <a:gd name="connsiteX3" fmla="*/ 12609 w 46299"/>
                <a:gd name="connsiteY3" fmla="*/ 41944 h 62572"/>
                <a:gd name="connsiteX4" fmla="*/ 23837 w 46299"/>
                <a:gd name="connsiteY4" fmla="*/ 50654 h 62572"/>
                <a:gd name="connsiteX5" fmla="*/ 33467 w 46299"/>
                <a:gd name="connsiteY5" fmla="*/ 40340 h 62572"/>
                <a:gd name="connsiteX6" fmla="*/ 22694 w 46299"/>
                <a:gd name="connsiteY6" fmla="*/ 30484 h 62572"/>
                <a:gd name="connsiteX7" fmla="*/ 12609 w 46299"/>
                <a:gd name="connsiteY7" fmla="*/ 35527 h 62572"/>
                <a:gd name="connsiteX8" fmla="*/ 462 w 46299"/>
                <a:gd name="connsiteY8" fmla="*/ 35527 h 62572"/>
                <a:gd name="connsiteX9" fmla="*/ 4584 w 46299"/>
                <a:gd name="connsiteY9" fmla="*/ 0 h 62572"/>
                <a:gd name="connsiteX10" fmla="*/ 44464 w 46299"/>
                <a:gd name="connsiteY10" fmla="*/ 0 h 62572"/>
                <a:gd name="connsiteX11" fmla="*/ 43090 w 46299"/>
                <a:gd name="connsiteY11" fmla="*/ 11918 h 62572"/>
                <a:gd name="connsiteX12" fmla="*/ 14438 w 46299"/>
                <a:gd name="connsiteY12" fmla="*/ 11918 h 62572"/>
                <a:gd name="connsiteX13" fmla="*/ 13295 w 46299"/>
                <a:gd name="connsiteY13" fmla="*/ 23608 h 62572"/>
                <a:gd name="connsiteX14" fmla="*/ 25442 w 46299"/>
                <a:gd name="connsiteY14" fmla="*/ 20170 h 62572"/>
                <a:gd name="connsiteX15" fmla="*/ 46300 w 46299"/>
                <a:gd name="connsiteY15" fmla="*/ 40569 h 62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299" h="62572">
                  <a:moveTo>
                    <a:pt x="46300" y="40569"/>
                  </a:moveTo>
                  <a:cubicBezTo>
                    <a:pt x="46300" y="54092"/>
                    <a:pt x="36214" y="62573"/>
                    <a:pt x="22694" y="62573"/>
                  </a:cubicBezTo>
                  <a:cubicBezTo>
                    <a:pt x="11004" y="62573"/>
                    <a:pt x="1149" y="56155"/>
                    <a:pt x="0" y="41944"/>
                  </a:cubicBezTo>
                  <a:lnTo>
                    <a:pt x="12609" y="41944"/>
                  </a:lnTo>
                  <a:cubicBezTo>
                    <a:pt x="13527" y="48133"/>
                    <a:pt x="18335" y="50654"/>
                    <a:pt x="23837" y="50654"/>
                  </a:cubicBezTo>
                  <a:cubicBezTo>
                    <a:pt x="30488" y="50654"/>
                    <a:pt x="33467" y="46070"/>
                    <a:pt x="33467" y="40340"/>
                  </a:cubicBezTo>
                  <a:cubicBezTo>
                    <a:pt x="33467" y="34380"/>
                    <a:pt x="28883" y="30484"/>
                    <a:pt x="22694" y="30484"/>
                  </a:cubicBezTo>
                  <a:cubicBezTo>
                    <a:pt x="17423" y="30484"/>
                    <a:pt x="14213" y="33005"/>
                    <a:pt x="12609" y="35527"/>
                  </a:cubicBezTo>
                  <a:lnTo>
                    <a:pt x="462" y="35527"/>
                  </a:lnTo>
                  <a:lnTo>
                    <a:pt x="4584" y="0"/>
                  </a:lnTo>
                  <a:lnTo>
                    <a:pt x="44464" y="0"/>
                  </a:lnTo>
                  <a:lnTo>
                    <a:pt x="43090" y="11918"/>
                  </a:lnTo>
                  <a:lnTo>
                    <a:pt x="14438" y="11918"/>
                  </a:lnTo>
                  <a:lnTo>
                    <a:pt x="13295" y="23608"/>
                  </a:lnTo>
                  <a:cubicBezTo>
                    <a:pt x="13295" y="23608"/>
                    <a:pt x="16274" y="20170"/>
                    <a:pt x="25442" y="20170"/>
                  </a:cubicBezTo>
                  <a:cubicBezTo>
                    <a:pt x="36676" y="20170"/>
                    <a:pt x="46300" y="27505"/>
                    <a:pt x="46300" y="40569"/>
                  </a:cubicBezTo>
                  <a:close/>
                </a:path>
              </a:pathLst>
            </a:custGeom>
            <a:grpFill/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5DDF128-033D-FDA0-0647-5CB8914C8B90}"/>
                </a:ext>
              </a:extLst>
            </p:cNvPr>
            <p:cNvSpPr/>
            <p:nvPr/>
          </p:nvSpPr>
          <p:spPr>
            <a:xfrm>
              <a:off x="12263579" y="1154714"/>
              <a:ext cx="126753" cy="113703"/>
            </a:xfrm>
            <a:custGeom>
              <a:avLst/>
              <a:gdLst>
                <a:gd name="connsiteX0" fmla="*/ 126753 w 126753"/>
                <a:gd name="connsiteY0" fmla="*/ 44924 h 113703"/>
                <a:gd name="connsiteX1" fmla="*/ 53862 w 126753"/>
                <a:gd name="connsiteY1" fmla="*/ 0 h 113703"/>
                <a:gd name="connsiteX2" fmla="*/ 0 w 126753"/>
                <a:gd name="connsiteY2" fmla="*/ 0 h 113703"/>
                <a:gd name="connsiteX3" fmla="*/ 7338 w 126753"/>
                <a:gd name="connsiteY3" fmla="*/ 49508 h 113703"/>
                <a:gd name="connsiteX4" fmla="*/ 60051 w 126753"/>
                <a:gd name="connsiteY4" fmla="*/ 113685 h 113703"/>
                <a:gd name="connsiteX5" fmla="*/ 61200 w 126753"/>
                <a:gd name="connsiteY5" fmla="*/ 112768 h 113703"/>
                <a:gd name="connsiteX6" fmla="*/ 60513 w 126753"/>
                <a:gd name="connsiteY6" fmla="*/ 111852 h 113703"/>
                <a:gd name="connsiteX7" fmla="*/ 33467 w 126753"/>
                <a:gd name="connsiteY7" fmla="*/ 46758 h 113703"/>
                <a:gd name="connsiteX8" fmla="*/ 30026 w 126753"/>
                <a:gd name="connsiteY8" fmla="*/ 24296 h 113703"/>
                <a:gd name="connsiteX9" fmla="*/ 60738 w 126753"/>
                <a:gd name="connsiteY9" fmla="*/ 24296 h 113703"/>
                <a:gd name="connsiteX10" fmla="*/ 124917 w 126753"/>
                <a:gd name="connsiteY10" fmla="*/ 45612 h 113703"/>
                <a:gd name="connsiteX11" fmla="*/ 125835 w 126753"/>
                <a:gd name="connsiteY11" fmla="*/ 46070 h 113703"/>
                <a:gd name="connsiteX12" fmla="*/ 126753 w 126753"/>
                <a:gd name="connsiteY12" fmla="*/ 45153 h 113703"/>
                <a:gd name="connsiteX13" fmla="*/ 126753 w 126753"/>
                <a:gd name="connsiteY13" fmla="*/ 44924 h 113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753" h="113703">
                  <a:moveTo>
                    <a:pt x="126753" y="44924"/>
                  </a:moveTo>
                  <a:cubicBezTo>
                    <a:pt x="119877" y="18566"/>
                    <a:pt x="98557" y="0"/>
                    <a:pt x="53862" y="0"/>
                  </a:cubicBezTo>
                  <a:lnTo>
                    <a:pt x="0" y="0"/>
                  </a:lnTo>
                  <a:lnTo>
                    <a:pt x="7338" y="49508"/>
                  </a:lnTo>
                  <a:cubicBezTo>
                    <a:pt x="12833" y="94203"/>
                    <a:pt x="29795" y="108414"/>
                    <a:pt x="60051" y="113685"/>
                  </a:cubicBezTo>
                  <a:cubicBezTo>
                    <a:pt x="60282" y="113685"/>
                    <a:pt x="61200" y="113914"/>
                    <a:pt x="61200" y="112768"/>
                  </a:cubicBezTo>
                  <a:cubicBezTo>
                    <a:pt x="61200" y="112310"/>
                    <a:pt x="60969" y="112081"/>
                    <a:pt x="60513" y="111852"/>
                  </a:cubicBezTo>
                  <a:cubicBezTo>
                    <a:pt x="40111" y="103371"/>
                    <a:pt x="37819" y="75179"/>
                    <a:pt x="33467" y="46758"/>
                  </a:cubicBezTo>
                  <a:lnTo>
                    <a:pt x="30026" y="24296"/>
                  </a:lnTo>
                  <a:lnTo>
                    <a:pt x="60738" y="24296"/>
                  </a:lnTo>
                  <a:cubicBezTo>
                    <a:pt x="89159" y="24296"/>
                    <a:pt x="110935" y="23837"/>
                    <a:pt x="124917" y="45612"/>
                  </a:cubicBezTo>
                  <a:cubicBezTo>
                    <a:pt x="125148" y="45841"/>
                    <a:pt x="125373" y="46070"/>
                    <a:pt x="125835" y="46070"/>
                  </a:cubicBezTo>
                  <a:cubicBezTo>
                    <a:pt x="126291" y="46070"/>
                    <a:pt x="126753" y="45612"/>
                    <a:pt x="126753" y="45153"/>
                  </a:cubicBezTo>
                  <a:cubicBezTo>
                    <a:pt x="126753" y="44924"/>
                    <a:pt x="126753" y="44924"/>
                    <a:pt x="126753" y="44924"/>
                  </a:cubicBezTo>
                  <a:close/>
                </a:path>
              </a:pathLst>
            </a:custGeom>
            <a:grpFill/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1EA0201D-C52C-A5FA-FE1C-C4DA756F599F}"/>
              </a:ext>
            </a:extLst>
          </p:cNvPr>
          <p:cNvSpPr/>
          <p:nvPr userDrawn="1"/>
        </p:nvSpPr>
        <p:spPr>
          <a:xfrm>
            <a:off x="7644625" y="1304924"/>
            <a:ext cx="3960000" cy="3960000"/>
          </a:xfrm>
          <a:prstGeom prst="roundRect">
            <a:avLst>
              <a:gd name="adj" fmla="val 105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1E1E1E"/>
              </a:solidFill>
              <a:latin typeface="Manrope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E4FDD33-A2EB-C3F1-6389-E538D6D36F75}"/>
              </a:ext>
            </a:extLst>
          </p:cNvPr>
          <p:cNvSpPr txBox="1"/>
          <p:nvPr userDrawn="1"/>
        </p:nvSpPr>
        <p:spPr>
          <a:xfrm>
            <a:off x="7773683" y="5403230"/>
            <a:ext cx="3701885" cy="338554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lnSpc>
                <a:spcPct val="100000"/>
              </a:lnSpc>
              <a:buClr>
                <a:srgbClr val="0088FE"/>
              </a:buClr>
            </a:pPr>
            <a:r>
              <a:rPr lang="ru-RU" sz="1600" dirty="0">
                <a:solidFill>
                  <a:schemeClr val="bg1"/>
                </a:solidFill>
                <a:latin typeface="Manrope" pitchFamily="2" charset="0"/>
              </a:rPr>
              <a:t>Телеграм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F398B8B6-76B2-6593-362A-9DE2C8BF74E6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483199" y="5157009"/>
            <a:ext cx="6253263" cy="338554"/>
          </a:xfrm>
          <a:noFill/>
        </p:spPr>
        <p:txBody>
          <a:bodyPr vert="horz" wrap="square" lIns="91440" tIns="45720" rIns="91440" bIns="45720" rtlCol="0" anchor="t" anchorCtr="0">
            <a:spAutoFit/>
          </a:bodyPr>
          <a:lstStyle>
            <a:lvl1pPr marL="0" indent="0" algn="l">
              <a:lnSpc>
                <a:spcPct val="100000"/>
              </a:lnSpc>
              <a:buNone/>
              <a:defRPr lang="en-US" sz="1600">
                <a:solidFill>
                  <a:schemeClr val="bg1"/>
                </a:solidFill>
                <a:latin typeface="+mn-lt"/>
              </a:defRPr>
            </a:lvl1pPr>
          </a:lstStyle>
          <a:p>
            <a:pPr marL="114300" lvl="0" indent="-342900"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1877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а">
    <p:bg>
      <p:bgPr>
        <a:solidFill>
          <a:srgbClr val="0088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A071A-3AAE-6C7E-6BFC-BE8307779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204" y="3429000"/>
            <a:ext cx="8660800" cy="230832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>
              <a:lnSpc>
                <a:spcPct val="90000"/>
              </a:lnSpc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31D29ABA-48F5-75B5-2CE6-485430F7BE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5432" y="0"/>
            <a:ext cx="11326568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F54CF29-0022-00E5-0047-59A8E98AAD48}"/>
              </a:ext>
            </a:extLst>
          </p:cNvPr>
          <p:cNvGrpSpPr/>
          <p:nvPr userDrawn="1"/>
        </p:nvGrpSpPr>
        <p:grpSpPr>
          <a:xfrm>
            <a:off x="597592" y="593416"/>
            <a:ext cx="2358875" cy="700105"/>
            <a:chOff x="597592" y="593416"/>
            <a:chExt cx="2358875" cy="700105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4439EF9-6820-2CDB-4B6A-EA654BB3559B}"/>
                </a:ext>
              </a:extLst>
            </p:cNvPr>
            <p:cNvSpPr/>
            <p:nvPr/>
          </p:nvSpPr>
          <p:spPr>
            <a:xfrm>
              <a:off x="597592" y="593416"/>
              <a:ext cx="2358875" cy="700105"/>
            </a:xfrm>
            <a:custGeom>
              <a:avLst/>
              <a:gdLst>
                <a:gd name="connsiteX0" fmla="*/ 2217610 w 2358875"/>
                <a:gd name="connsiteY0" fmla="*/ 700106 h 700105"/>
                <a:gd name="connsiteX1" fmla="*/ 141035 w 2358875"/>
                <a:gd name="connsiteY1" fmla="*/ 700106 h 700105"/>
                <a:gd name="connsiteX2" fmla="*/ 0 w 2358875"/>
                <a:gd name="connsiteY2" fmla="*/ 559070 h 700105"/>
                <a:gd name="connsiteX3" fmla="*/ 461 w 2358875"/>
                <a:gd name="connsiteY3" fmla="*/ 141035 h 700105"/>
                <a:gd name="connsiteX4" fmla="*/ 141496 w 2358875"/>
                <a:gd name="connsiteY4" fmla="*/ 0 h 700105"/>
                <a:gd name="connsiteX5" fmla="*/ 2217841 w 2358875"/>
                <a:gd name="connsiteY5" fmla="*/ 0 h 700105"/>
                <a:gd name="connsiteX6" fmla="*/ 2358876 w 2358875"/>
                <a:gd name="connsiteY6" fmla="*/ 141035 h 700105"/>
                <a:gd name="connsiteX7" fmla="*/ 2358645 w 2358875"/>
                <a:gd name="connsiteY7" fmla="*/ 559070 h 700105"/>
                <a:gd name="connsiteX8" fmla="*/ 2217610 w 2358875"/>
                <a:gd name="connsiteY8" fmla="*/ 700106 h 700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58875" h="700105">
                  <a:moveTo>
                    <a:pt x="2217610" y="700106"/>
                  </a:moveTo>
                  <a:lnTo>
                    <a:pt x="141035" y="700106"/>
                  </a:lnTo>
                  <a:cubicBezTo>
                    <a:pt x="63143" y="700106"/>
                    <a:pt x="0" y="637194"/>
                    <a:pt x="0" y="559070"/>
                  </a:cubicBezTo>
                  <a:lnTo>
                    <a:pt x="461" y="141035"/>
                  </a:lnTo>
                  <a:cubicBezTo>
                    <a:pt x="461" y="63143"/>
                    <a:pt x="63374" y="0"/>
                    <a:pt x="141496" y="0"/>
                  </a:cubicBezTo>
                  <a:lnTo>
                    <a:pt x="2217841" y="0"/>
                  </a:lnTo>
                  <a:cubicBezTo>
                    <a:pt x="2295734" y="0"/>
                    <a:pt x="2358876" y="62913"/>
                    <a:pt x="2358876" y="141035"/>
                  </a:cubicBezTo>
                  <a:lnTo>
                    <a:pt x="2358645" y="559070"/>
                  </a:lnTo>
                  <a:cubicBezTo>
                    <a:pt x="2358414" y="637194"/>
                    <a:pt x="2295502" y="700106"/>
                    <a:pt x="2217610" y="700106"/>
                  </a:cubicBezTo>
                  <a:close/>
                </a:path>
              </a:pathLst>
            </a:custGeom>
            <a:solidFill>
              <a:srgbClr val="FFFFFF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D8726FF-3350-C355-3F40-23F4CA5C9041}"/>
                </a:ext>
              </a:extLst>
            </p:cNvPr>
            <p:cNvSpPr/>
            <p:nvPr/>
          </p:nvSpPr>
          <p:spPr>
            <a:xfrm>
              <a:off x="881809" y="756094"/>
              <a:ext cx="299331" cy="115932"/>
            </a:xfrm>
            <a:custGeom>
              <a:avLst/>
              <a:gdLst>
                <a:gd name="connsiteX0" fmla="*/ 299331 w 299331"/>
                <a:gd name="connsiteY0" fmla="*/ 0 h 115932"/>
                <a:gd name="connsiteX1" fmla="*/ 0 w 299331"/>
                <a:gd name="connsiteY1" fmla="*/ 0 h 115932"/>
                <a:gd name="connsiteX2" fmla="*/ 0 w 299331"/>
                <a:gd name="connsiteY2" fmla="*/ 115933 h 115932"/>
                <a:gd name="connsiteX3" fmla="*/ 299331 w 299331"/>
                <a:gd name="connsiteY3" fmla="*/ 115933 h 115932"/>
                <a:gd name="connsiteX4" fmla="*/ 299331 w 299331"/>
                <a:gd name="connsiteY4" fmla="*/ 0 h 115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9331" h="115932">
                  <a:moveTo>
                    <a:pt x="299331" y="0"/>
                  </a:moveTo>
                  <a:lnTo>
                    <a:pt x="0" y="0"/>
                  </a:lnTo>
                  <a:lnTo>
                    <a:pt x="0" y="115933"/>
                  </a:lnTo>
                  <a:lnTo>
                    <a:pt x="299331" y="115933"/>
                  </a:lnTo>
                  <a:lnTo>
                    <a:pt x="299331" y="0"/>
                  </a:lnTo>
                  <a:close/>
                </a:path>
              </a:pathLst>
            </a:custGeom>
            <a:gradFill>
              <a:gsLst>
                <a:gs pos="0">
                  <a:srgbClr val="00F0FF"/>
                </a:gs>
                <a:gs pos="50000">
                  <a:srgbClr val="00BAFF"/>
                </a:gs>
                <a:gs pos="100000">
                  <a:srgbClr val="0184FF"/>
                </a:gs>
              </a:gsLst>
              <a:lin ang="1028483" scaled="1"/>
            </a:gra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DDFB645-35CE-8104-D1F1-FB29F126EE52}"/>
                </a:ext>
              </a:extLst>
            </p:cNvPr>
            <p:cNvSpPr/>
            <p:nvPr/>
          </p:nvSpPr>
          <p:spPr>
            <a:xfrm>
              <a:off x="758459" y="756094"/>
              <a:ext cx="123367" cy="336507"/>
            </a:xfrm>
            <a:custGeom>
              <a:avLst/>
              <a:gdLst>
                <a:gd name="connsiteX0" fmla="*/ 0 w 123367"/>
                <a:gd name="connsiteY0" fmla="*/ 336508 h 336507"/>
                <a:gd name="connsiteX1" fmla="*/ 0 w 123367"/>
                <a:gd name="connsiteY1" fmla="*/ 116208 h 336507"/>
                <a:gd name="connsiteX2" fmla="*/ 123368 w 123367"/>
                <a:gd name="connsiteY2" fmla="*/ 0 h 336507"/>
                <a:gd name="connsiteX3" fmla="*/ 123368 w 123367"/>
                <a:gd name="connsiteY3" fmla="*/ 336508 h 336507"/>
                <a:gd name="connsiteX4" fmla="*/ 0 w 123367"/>
                <a:gd name="connsiteY4" fmla="*/ 336508 h 336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367" h="336507">
                  <a:moveTo>
                    <a:pt x="0" y="336508"/>
                  </a:moveTo>
                  <a:lnTo>
                    <a:pt x="0" y="116208"/>
                  </a:lnTo>
                  <a:lnTo>
                    <a:pt x="123368" y="0"/>
                  </a:lnTo>
                  <a:lnTo>
                    <a:pt x="123368" y="336508"/>
                  </a:lnTo>
                  <a:lnTo>
                    <a:pt x="0" y="336508"/>
                  </a:lnTo>
                  <a:close/>
                </a:path>
              </a:pathLst>
            </a:custGeom>
            <a:gradFill>
              <a:gsLst>
                <a:gs pos="0">
                  <a:srgbClr val="0184FF"/>
                </a:gs>
                <a:gs pos="50000">
                  <a:srgbClr val="1897F9"/>
                </a:gs>
                <a:gs pos="100000">
                  <a:srgbClr val="2FAAF4"/>
                </a:gs>
              </a:gsLst>
              <a:lin ang="16200000" scaled="1"/>
            </a:gra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5D7F136-6A0F-D484-6CDF-DD5615275C39}"/>
                </a:ext>
              </a:extLst>
            </p:cNvPr>
            <p:cNvSpPr/>
            <p:nvPr/>
          </p:nvSpPr>
          <p:spPr>
            <a:xfrm>
              <a:off x="1181187" y="756094"/>
              <a:ext cx="123644" cy="336507"/>
            </a:xfrm>
            <a:custGeom>
              <a:avLst/>
              <a:gdLst>
                <a:gd name="connsiteX0" fmla="*/ 123644 w 123644"/>
                <a:gd name="connsiteY0" fmla="*/ 336508 h 336507"/>
                <a:gd name="connsiteX1" fmla="*/ 123644 w 123644"/>
                <a:gd name="connsiteY1" fmla="*/ 116208 h 336507"/>
                <a:gd name="connsiteX2" fmla="*/ 0 w 123644"/>
                <a:gd name="connsiteY2" fmla="*/ 0 h 336507"/>
                <a:gd name="connsiteX3" fmla="*/ 0 w 123644"/>
                <a:gd name="connsiteY3" fmla="*/ 336508 h 336507"/>
                <a:gd name="connsiteX4" fmla="*/ 123644 w 123644"/>
                <a:gd name="connsiteY4" fmla="*/ 336508 h 336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644" h="336507">
                  <a:moveTo>
                    <a:pt x="123644" y="336508"/>
                  </a:moveTo>
                  <a:lnTo>
                    <a:pt x="123644" y="116208"/>
                  </a:lnTo>
                  <a:lnTo>
                    <a:pt x="0" y="0"/>
                  </a:lnTo>
                  <a:lnTo>
                    <a:pt x="0" y="336508"/>
                  </a:lnTo>
                  <a:lnTo>
                    <a:pt x="123644" y="336508"/>
                  </a:lnTo>
                  <a:close/>
                </a:path>
              </a:pathLst>
            </a:custGeom>
            <a:gradFill>
              <a:gsLst>
                <a:gs pos="17000">
                  <a:srgbClr val="0184FF"/>
                </a:gs>
                <a:gs pos="91000">
                  <a:srgbClr val="04BBE4"/>
                </a:gs>
              </a:gsLst>
              <a:lin ang="16200000" scaled="1"/>
            </a:gra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CC25F0D-4247-D5FC-D0E4-96D18CEB8E71}"/>
                </a:ext>
              </a:extLst>
            </p:cNvPr>
            <p:cNvSpPr/>
            <p:nvPr/>
          </p:nvSpPr>
          <p:spPr>
            <a:xfrm>
              <a:off x="1434482" y="871314"/>
              <a:ext cx="214225" cy="219438"/>
            </a:xfrm>
            <a:custGeom>
              <a:avLst/>
              <a:gdLst>
                <a:gd name="connsiteX0" fmla="*/ 0 w 214225"/>
                <a:gd name="connsiteY0" fmla="*/ 0 h 219438"/>
                <a:gd name="connsiteX1" fmla="*/ 214226 w 214225"/>
                <a:gd name="connsiteY1" fmla="*/ 0 h 219438"/>
                <a:gd name="connsiteX2" fmla="*/ 214226 w 214225"/>
                <a:gd name="connsiteY2" fmla="*/ 219438 h 219438"/>
                <a:gd name="connsiteX3" fmla="*/ 152788 w 214225"/>
                <a:gd name="connsiteY3" fmla="*/ 219438 h 219438"/>
                <a:gd name="connsiteX4" fmla="*/ 152788 w 214225"/>
                <a:gd name="connsiteY4" fmla="*/ 57328 h 219438"/>
                <a:gd name="connsiteX5" fmla="*/ 61718 w 214225"/>
                <a:gd name="connsiteY5" fmla="*/ 57328 h 219438"/>
                <a:gd name="connsiteX6" fmla="*/ 61718 w 214225"/>
                <a:gd name="connsiteY6" fmla="*/ 219438 h 219438"/>
                <a:gd name="connsiteX7" fmla="*/ 275 w 214225"/>
                <a:gd name="connsiteY7" fmla="*/ 219438 h 219438"/>
                <a:gd name="connsiteX8" fmla="*/ 275 w 214225"/>
                <a:gd name="connsiteY8" fmla="*/ 0 h 219438"/>
                <a:gd name="connsiteX9" fmla="*/ 0 w 214225"/>
                <a:gd name="connsiteY9" fmla="*/ 0 h 21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225" h="219438">
                  <a:moveTo>
                    <a:pt x="0" y="0"/>
                  </a:moveTo>
                  <a:lnTo>
                    <a:pt x="214226" y="0"/>
                  </a:lnTo>
                  <a:lnTo>
                    <a:pt x="214226" y="219438"/>
                  </a:lnTo>
                  <a:lnTo>
                    <a:pt x="152788" y="219438"/>
                  </a:lnTo>
                  <a:lnTo>
                    <a:pt x="152788" y="57328"/>
                  </a:lnTo>
                  <a:lnTo>
                    <a:pt x="61718" y="57328"/>
                  </a:lnTo>
                  <a:lnTo>
                    <a:pt x="61718" y="219438"/>
                  </a:lnTo>
                  <a:lnTo>
                    <a:pt x="275" y="219438"/>
                  </a:lnTo>
                  <a:lnTo>
                    <a:pt x="2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87718D2-CFB9-551B-1B53-618C93DFF858}"/>
                </a:ext>
              </a:extLst>
            </p:cNvPr>
            <p:cNvSpPr/>
            <p:nvPr/>
          </p:nvSpPr>
          <p:spPr>
            <a:xfrm>
              <a:off x="1680769" y="865557"/>
              <a:ext cx="239461" cy="230974"/>
            </a:xfrm>
            <a:custGeom>
              <a:avLst/>
              <a:gdLst>
                <a:gd name="connsiteX0" fmla="*/ 178018 w 239461"/>
                <a:gd name="connsiteY0" fmla="*/ 5760 h 230974"/>
                <a:gd name="connsiteX1" fmla="*/ 239461 w 239461"/>
                <a:gd name="connsiteY1" fmla="*/ 5760 h 230974"/>
                <a:gd name="connsiteX2" fmla="*/ 239461 w 239461"/>
                <a:gd name="connsiteY2" fmla="*/ 225199 h 230974"/>
                <a:gd name="connsiteX3" fmla="*/ 178018 w 239461"/>
                <a:gd name="connsiteY3" fmla="*/ 225199 h 230974"/>
                <a:gd name="connsiteX4" fmla="*/ 178018 w 239461"/>
                <a:gd name="connsiteY4" fmla="*/ 193654 h 230974"/>
                <a:gd name="connsiteX5" fmla="*/ 146475 w 239461"/>
                <a:gd name="connsiteY5" fmla="*/ 221359 h 230974"/>
                <a:gd name="connsiteX6" fmla="*/ 105602 w 239461"/>
                <a:gd name="connsiteY6" fmla="*/ 230959 h 230974"/>
                <a:gd name="connsiteX7" fmla="*/ 0 w 239461"/>
                <a:gd name="connsiteY7" fmla="*/ 116028 h 230974"/>
                <a:gd name="connsiteX8" fmla="*/ 106975 w 239461"/>
                <a:gd name="connsiteY8" fmla="*/ 0 h 230974"/>
                <a:gd name="connsiteX9" fmla="*/ 178018 w 239461"/>
                <a:gd name="connsiteY9" fmla="*/ 34836 h 230974"/>
                <a:gd name="connsiteX10" fmla="*/ 178018 w 239461"/>
                <a:gd name="connsiteY10" fmla="*/ 5760 h 230974"/>
                <a:gd name="connsiteX11" fmla="*/ 176100 w 239461"/>
                <a:gd name="connsiteY11" fmla="*/ 115754 h 230974"/>
                <a:gd name="connsiteX12" fmla="*/ 171985 w 239461"/>
                <a:gd name="connsiteY12" fmla="*/ 93536 h 230974"/>
                <a:gd name="connsiteX13" fmla="*/ 159639 w 239461"/>
                <a:gd name="connsiteY13" fmla="*/ 74609 h 230974"/>
                <a:gd name="connsiteX14" fmla="*/ 140985 w 239461"/>
                <a:gd name="connsiteY14" fmla="*/ 61991 h 230974"/>
                <a:gd name="connsiteX15" fmla="*/ 119047 w 239461"/>
                <a:gd name="connsiteY15" fmla="*/ 57328 h 230974"/>
                <a:gd name="connsiteX16" fmla="*/ 79273 w 239461"/>
                <a:gd name="connsiteY16" fmla="*/ 75158 h 230974"/>
                <a:gd name="connsiteX17" fmla="*/ 63086 w 239461"/>
                <a:gd name="connsiteY17" fmla="*/ 115754 h 230974"/>
                <a:gd name="connsiteX18" fmla="*/ 79548 w 239461"/>
                <a:gd name="connsiteY18" fmla="*/ 156076 h 230974"/>
                <a:gd name="connsiteX19" fmla="*/ 119590 w 239461"/>
                <a:gd name="connsiteY19" fmla="*/ 173631 h 230974"/>
                <a:gd name="connsiteX20" fmla="*/ 159914 w 239461"/>
                <a:gd name="connsiteY20" fmla="*/ 156350 h 230974"/>
                <a:gd name="connsiteX21" fmla="*/ 176100 w 239461"/>
                <a:gd name="connsiteY21" fmla="*/ 115754 h 230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39461" h="230974">
                  <a:moveTo>
                    <a:pt x="178018" y="5760"/>
                  </a:moveTo>
                  <a:lnTo>
                    <a:pt x="239461" y="5760"/>
                  </a:lnTo>
                  <a:lnTo>
                    <a:pt x="239461" y="225199"/>
                  </a:lnTo>
                  <a:lnTo>
                    <a:pt x="178018" y="225199"/>
                  </a:lnTo>
                  <a:lnTo>
                    <a:pt x="178018" y="193654"/>
                  </a:lnTo>
                  <a:cubicBezTo>
                    <a:pt x="169787" y="205175"/>
                    <a:pt x="159089" y="214775"/>
                    <a:pt x="146475" y="221359"/>
                  </a:cubicBezTo>
                  <a:cubicBezTo>
                    <a:pt x="133854" y="227941"/>
                    <a:pt x="119865" y="231233"/>
                    <a:pt x="105602" y="230959"/>
                  </a:cubicBezTo>
                  <a:cubicBezTo>
                    <a:pt x="44982" y="230959"/>
                    <a:pt x="0" y="184054"/>
                    <a:pt x="0" y="116028"/>
                  </a:cubicBezTo>
                  <a:cubicBezTo>
                    <a:pt x="0" y="48276"/>
                    <a:pt x="44158" y="0"/>
                    <a:pt x="106975" y="0"/>
                  </a:cubicBezTo>
                  <a:cubicBezTo>
                    <a:pt x="135227" y="0"/>
                    <a:pt x="163479" y="12344"/>
                    <a:pt x="178018" y="34836"/>
                  </a:cubicBezTo>
                  <a:lnTo>
                    <a:pt x="178018" y="5760"/>
                  </a:lnTo>
                  <a:close/>
                  <a:moveTo>
                    <a:pt x="176100" y="115754"/>
                  </a:moveTo>
                  <a:cubicBezTo>
                    <a:pt x="176100" y="108073"/>
                    <a:pt x="174727" y="100668"/>
                    <a:pt x="171985" y="93536"/>
                  </a:cubicBezTo>
                  <a:cubicBezTo>
                    <a:pt x="169243" y="86404"/>
                    <a:pt x="164853" y="80095"/>
                    <a:pt x="159639" y="74609"/>
                  </a:cubicBezTo>
                  <a:cubicBezTo>
                    <a:pt x="154431" y="69123"/>
                    <a:pt x="148117" y="65009"/>
                    <a:pt x="140985" y="61991"/>
                  </a:cubicBezTo>
                  <a:cubicBezTo>
                    <a:pt x="134128" y="58974"/>
                    <a:pt x="126447" y="57603"/>
                    <a:pt x="119047" y="57328"/>
                  </a:cubicBezTo>
                  <a:cubicBezTo>
                    <a:pt x="103959" y="57877"/>
                    <a:pt x="89696" y="64186"/>
                    <a:pt x="79273" y="75158"/>
                  </a:cubicBezTo>
                  <a:cubicBezTo>
                    <a:pt x="68850" y="86130"/>
                    <a:pt x="63086" y="100668"/>
                    <a:pt x="63086" y="115754"/>
                  </a:cubicBezTo>
                  <a:cubicBezTo>
                    <a:pt x="63086" y="130840"/>
                    <a:pt x="69119" y="145378"/>
                    <a:pt x="79548" y="156076"/>
                  </a:cubicBezTo>
                  <a:cubicBezTo>
                    <a:pt x="89970" y="166773"/>
                    <a:pt x="104509" y="173082"/>
                    <a:pt x="119590" y="173631"/>
                  </a:cubicBezTo>
                  <a:cubicBezTo>
                    <a:pt x="134678" y="173357"/>
                    <a:pt x="149216" y="167047"/>
                    <a:pt x="159914" y="156350"/>
                  </a:cubicBezTo>
                  <a:cubicBezTo>
                    <a:pt x="170062" y="145378"/>
                    <a:pt x="176100" y="130840"/>
                    <a:pt x="176100" y="115754"/>
                  </a:cubicBez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11CEDA9-B9F6-04CF-66A5-164BDF273449}"/>
                </a:ext>
              </a:extLst>
            </p:cNvPr>
            <p:cNvSpPr/>
            <p:nvPr/>
          </p:nvSpPr>
          <p:spPr>
            <a:xfrm>
              <a:off x="1962789" y="871314"/>
              <a:ext cx="217241" cy="219438"/>
            </a:xfrm>
            <a:custGeom>
              <a:avLst/>
              <a:gdLst>
                <a:gd name="connsiteX0" fmla="*/ 142084 w 217241"/>
                <a:gd name="connsiteY0" fmla="*/ 219438 h 219438"/>
                <a:gd name="connsiteX1" fmla="*/ 93262 w 217241"/>
                <a:gd name="connsiteY1" fmla="*/ 139618 h 219438"/>
                <a:gd name="connsiteX2" fmla="*/ 59520 w 217241"/>
                <a:gd name="connsiteY2" fmla="*/ 139618 h 219438"/>
                <a:gd name="connsiteX3" fmla="*/ 59520 w 217241"/>
                <a:gd name="connsiteY3" fmla="*/ 219438 h 219438"/>
                <a:gd name="connsiteX4" fmla="*/ 0 w 217241"/>
                <a:gd name="connsiteY4" fmla="*/ 219438 h 219438"/>
                <a:gd name="connsiteX5" fmla="*/ 0 w 217241"/>
                <a:gd name="connsiteY5" fmla="*/ 0 h 219438"/>
                <a:gd name="connsiteX6" fmla="*/ 59520 w 217241"/>
                <a:gd name="connsiteY6" fmla="*/ 0 h 219438"/>
                <a:gd name="connsiteX7" fmla="*/ 59520 w 217241"/>
                <a:gd name="connsiteY7" fmla="*/ 87227 h 219438"/>
                <a:gd name="connsiteX8" fmla="*/ 91338 w 217241"/>
                <a:gd name="connsiteY8" fmla="*/ 87227 h 219438"/>
                <a:gd name="connsiteX9" fmla="*/ 141535 w 217241"/>
                <a:gd name="connsiteY9" fmla="*/ 274 h 219438"/>
                <a:gd name="connsiteX10" fmla="*/ 209286 w 217241"/>
                <a:gd name="connsiteY10" fmla="*/ 274 h 219438"/>
                <a:gd name="connsiteX11" fmla="*/ 144008 w 217241"/>
                <a:gd name="connsiteY11" fmla="*/ 108622 h 219438"/>
                <a:gd name="connsiteX12" fmla="*/ 217242 w 217241"/>
                <a:gd name="connsiteY12" fmla="*/ 219438 h 219438"/>
                <a:gd name="connsiteX13" fmla="*/ 142084 w 217241"/>
                <a:gd name="connsiteY13" fmla="*/ 219438 h 21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7241" h="219438">
                  <a:moveTo>
                    <a:pt x="142084" y="219438"/>
                  </a:moveTo>
                  <a:lnTo>
                    <a:pt x="93262" y="139618"/>
                  </a:lnTo>
                  <a:lnTo>
                    <a:pt x="59520" y="139618"/>
                  </a:lnTo>
                  <a:lnTo>
                    <a:pt x="59520" y="219438"/>
                  </a:lnTo>
                  <a:lnTo>
                    <a:pt x="0" y="219438"/>
                  </a:lnTo>
                  <a:lnTo>
                    <a:pt x="0" y="0"/>
                  </a:lnTo>
                  <a:lnTo>
                    <a:pt x="59520" y="0"/>
                  </a:lnTo>
                  <a:lnTo>
                    <a:pt x="59520" y="87227"/>
                  </a:lnTo>
                  <a:lnTo>
                    <a:pt x="91338" y="87227"/>
                  </a:lnTo>
                  <a:lnTo>
                    <a:pt x="141535" y="274"/>
                  </a:lnTo>
                  <a:lnTo>
                    <a:pt x="209286" y="274"/>
                  </a:lnTo>
                  <a:lnTo>
                    <a:pt x="144008" y="108622"/>
                  </a:lnTo>
                  <a:lnTo>
                    <a:pt x="217242" y="219438"/>
                  </a:lnTo>
                  <a:lnTo>
                    <a:pt x="142084" y="219438"/>
                  </a:ln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C2E5FAD-AEE2-6F42-607D-6605E2AA7AD8}"/>
                </a:ext>
              </a:extLst>
            </p:cNvPr>
            <p:cNvSpPr/>
            <p:nvPr/>
          </p:nvSpPr>
          <p:spPr>
            <a:xfrm>
              <a:off x="2175653" y="866106"/>
              <a:ext cx="230753" cy="230410"/>
            </a:xfrm>
            <a:custGeom>
              <a:avLst/>
              <a:gdLst>
                <a:gd name="connsiteX0" fmla="*/ 229588 w 230753"/>
                <a:gd name="connsiteY0" fmla="*/ 134955 h 230410"/>
                <a:gd name="connsiteX1" fmla="*/ 64735 w 230753"/>
                <a:gd name="connsiteY1" fmla="*/ 134955 h 230410"/>
                <a:gd name="connsiteX2" fmla="*/ 120964 w 230753"/>
                <a:gd name="connsiteY2" fmla="*/ 175825 h 230410"/>
                <a:gd name="connsiteX3" fmla="*/ 152507 w 230753"/>
                <a:gd name="connsiteY3" fmla="*/ 168968 h 230410"/>
                <a:gd name="connsiteX4" fmla="*/ 178567 w 230753"/>
                <a:gd name="connsiteY4" fmla="*/ 150041 h 230410"/>
                <a:gd name="connsiteX5" fmla="*/ 214226 w 230753"/>
                <a:gd name="connsiteY5" fmla="*/ 186248 h 230410"/>
                <a:gd name="connsiteX6" fmla="*/ 117123 w 230753"/>
                <a:gd name="connsiteY6" fmla="*/ 230410 h 230410"/>
                <a:gd name="connsiteX7" fmla="*/ 0 w 230753"/>
                <a:gd name="connsiteY7" fmla="*/ 115479 h 230410"/>
                <a:gd name="connsiteX8" fmla="*/ 116574 w 230753"/>
                <a:gd name="connsiteY8" fmla="*/ 0 h 230410"/>
                <a:gd name="connsiteX9" fmla="*/ 230681 w 230753"/>
                <a:gd name="connsiteY9" fmla="*/ 111913 h 230410"/>
                <a:gd name="connsiteX10" fmla="*/ 229588 w 230753"/>
                <a:gd name="connsiteY10" fmla="*/ 134955 h 230410"/>
                <a:gd name="connsiteX11" fmla="*/ 168969 w 230753"/>
                <a:gd name="connsiteY11" fmla="*/ 94907 h 230410"/>
                <a:gd name="connsiteX12" fmla="*/ 118223 w 230753"/>
                <a:gd name="connsiteY12" fmla="*/ 52665 h 230410"/>
                <a:gd name="connsiteX13" fmla="*/ 64735 w 230753"/>
                <a:gd name="connsiteY13" fmla="*/ 94907 h 230410"/>
                <a:gd name="connsiteX14" fmla="*/ 168969 w 230753"/>
                <a:gd name="connsiteY14" fmla="*/ 94907 h 230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0753" h="230410">
                  <a:moveTo>
                    <a:pt x="229588" y="134955"/>
                  </a:moveTo>
                  <a:lnTo>
                    <a:pt x="64735" y="134955"/>
                  </a:lnTo>
                  <a:cubicBezTo>
                    <a:pt x="71317" y="160739"/>
                    <a:pt x="92163" y="175825"/>
                    <a:pt x="120964" y="175825"/>
                  </a:cubicBezTo>
                  <a:cubicBezTo>
                    <a:pt x="131936" y="175825"/>
                    <a:pt x="142634" y="173356"/>
                    <a:pt x="152507" y="168968"/>
                  </a:cubicBezTo>
                  <a:cubicBezTo>
                    <a:pt x="162387" y="164579"/>
                    <a:pt x="171435" y="157996"/>
                    <a:pt x="178567" y="150041"/>
                  </a:cubicBezTo>
                  <a:lnTo>
                    <a:pt x="214226" y="186248"/>
                  </a:lnTo>
                  <a:cubicBezTo>
                    <a:pt x="193655" y="213952"/>
                    <a:pt x="155523" y="230410"/>
                    <a:pt x="117123" y="230410"/>
                  </a:cubicBezTo>
                  <a:cubicBezTo>
                    <a:pt x="49372" y="230410"/>
                    <a:pt x="0" y="182957"/>
                    <a:pt x="0" y="115479"/>
                  </a:cubicBezTo>
                  <a:cubicBezTo>
                    <a:pt x="0" y="44436"/>
                    <a:pt x="54037" y="0"/>
                    <a:pt x="116574" y="0"/>
                  </a:cubicBezTo>
                  <a:cubicBezTo>
                    <a:pt x="179117" y="0"/>
                    <a:pt x="230681" y="44711"/>
                    <a:pt x="230681" y="111913"/>
                  </a:cubicBezTo>
                  <a:cubicBezTo>
                    <a:pt x="230956" y="117399"/>
                    <a:pt x="230412" y="125080"/>
                    <a:pt x="229588" y="134955"/>
                  </a:cubicBezTo>
                  <a:close/>
                  <a:moveTo>
                    <a:pt x="168969" y="94907"/>
                  </a:moveTo>
                  <a:cubicBezTo>
                    <a:pt x="167045" y="69123"/>
                    <a:pt x="145925" y="52665"/>
                    <a:pt x="118223" y="52665"/>
                  </a:cubicBezTo>
                  <a:cubicBezTo>
                    <a:pt x="92712" y="52665"/>
                    <a:pt x="71317" y="65283"/>
                    <a:pt x="64735" y="94907"/>
                  </a:cubicBezTo>
                  <a:lnTo>
                    <a:pt x="168969" y="94907"/>
                  </a:ln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6E03314-3862-DDA9-BD95-B8953D0AA959}"/>
                </a:ext>
              </a:extLst>
            </p:cNvPr>
            <p:cNvSpPr/>
            <p:nvPr/>
          </p:nvSpPr>
          <p:spPr>
            <a:xfrm>
              <a:off x="2420048" y="871314"/>
              <a:ext cx="198038" cy="219438"/>
            </a:xfrm>
            <a:custGeom>
              <a:avLst/>
              <a:gdLst>
                <a:gd name="connsiteX0" fmla="*/ 198039 w 198038"/>
                <a:gd name="connsiteY0" fmla="*/ 0 h 219438"/>
                <a:gd name="connsiteX1" fmla="*/ 198039 w 198038"/>
                <a:gd name="connsiteY1" fmla="*/ 57328 h 219438"/>
                <a:gd name="connsiteX2" fmla="*/ 130013 w 198038"/>
                <a:gd name="connsiteY2" fmla="*/ 57328 h 219438"/>
                <a:gd name="connsiteX3" fmla="*/ 130013 w 198038"/>
                <a:gd name="connsiteY3" fmla="*/ 219438 h 219438"/>
                <a:gd name="connsiteX4" fmla="*/ 68026 w 198038"/>
                <a:gd name="connsiteY4" fmla="*/ 219438 h 219438"/>
                <a:gd name="connsiteX5" fmla="*/ 68026 w 198038"/>
                <a:gd name="connsiteY5" fmla="*/ 57328 h 219438"/>
                <a:gd name="connsiteX6" fmla="*/ 0 w 198038"/>
                <a:gd name="connsiteY6" fmla="*/ 57328 h 219438"/>
                <a:gd name="connsiteX7" fmla="*/ 0 w 198038"/>
                <a:gd name="connsiteY7" fmla="*/ 0 h 219438"/>
                <a:gd name="connsiteX8" fmla="*/ 198039 w 198038"/>
                <a:gd name="connsiteY8" fmla="*/ 0 h 21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8038" h="219438">
                  <a:moveTo>
                    <a:pt x="198039" y="0"/>
                  </a:moveTo>
                  <a:lnTo>
                    <a:pt x="198039" y="57328"/>
                  </a:lnTo>
                  <a:lnTo>
                    <a:pt x="130013" y="57328"/>
                  </a:lnTo>
                  <a:lnTo>
                    <a:pt x="130013" y="219438"/>
                  </a:lnTo>
                  <a:lnTo>
                    <a:pt x="68026" y="219438"/>
                  </a:lnTo>
                  <a:lnTo>
                    <a:pt x="68026" y="57328"/>
                  </a:lnTo>
                  <a:lnTo>
                    <a:pt x="0" y="57328"/>
                  </a:lnTo>
                  <a:lnTo>
                    <a:pt x="0" y="0"/>
                  </a:lnTo>
                  <a:lnTo>
                    <a:pt x="198039" y="0"/>
                  </a:ln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2A1F3F6-AC04-ED0C-4391-9D8CD2904CC7}"/>
                </a:ext>
              </a:extLst>
            </p:cNvPr>
            <p:cNvSpPr/>
            <p:nvPr/>
          </p:nvSpPr>
          <p:spPr>
            <a:xfrm>
              <a:off x="2735485" y="809762"/>
              <a:ext cx="55467" cy="61426"/>
            </a:xfrm>
            <a:custGeom>
              <a:avLst/>
              <a:gdLst>
                <a:gd name="connsiteX0" fmla="*/ 40111 w 55467"/>
                <a:gd name="connsiteY0" fmla="*/ 61426 h 61426"/>
                <a:gd name="connsiteX1" fmla="*/ 27509 w 55467"/>
                <a:gd name="connsiteY1" fmla="*/ 40340 h 61426"/>
                <a:gd name="connsiteX2" fmla="*/ 15131 w 55467"/>
                <a:gd name="connsiteY2" fmla="*/ 61426 h 61426"/>
                <a:gd name="connsiteX3" fmla="*/ 231 w 55467"/>
                <a:gd name="connsiteY3" fmla="*/ 61426 h 61426"/>
                <a:gd name="connsiteX4" fmla="*/ 19484 w 55467"/>
                <a:gd name="connsiteY4" fmla="*/ 29567 h 61426"/>
                <a:gd name="connsiteX5" fmla="*/ 0 w 55467"/>
                <a:gd name="connsiteY5" fmla="*/ 0 h 61426"/>
                <a:gd name="connsiteX6" fmla="*/ 15587 w 55467"/>
                <a:gd name="connsiteY6" fmla="*/ 0 h 61426"/>
                <a:gd name="connsiteX7" fmla="*/ 28196 w 55467"/>
                <a:gd name="connsiteY7" fmla="*/ 19711 h 61426"/>
                <a:gd name="connsiteX8" fmla="*/ 40111 w 55467"/>
                <a:gd name="connsiteY8" fmla="*/ 0 h 61426"/>
                <a:gd name="connsiteX9" fmla="*/ 55011 w 55467"/>
                <a:gd name="connsiteY9" fmla="*/ 0 h 61426"/>
                <a:gd name="connsiteX10" fmla="*/ 35758 w 55467"/>
                <a:gd name="connsiteY10" fmla="*/ 30484 h 61426"/>
                <a:gd name="connsiteX11" fmla="*/ 55467 w 55467"/>
                <a:gd name="connsiteY11" fmla="*/ 61426 h 61426"/>
                <a:gd name="connsiteX12" fmla="*/ 40111 w 55467"/>
                <a:gd name="connsiteY12" fmla="*/ 61426 h 61426"/>
                <a:gd name="connsiteX13" fmla="*/ 40111 w 55467"/>
                <a:gd name="connsiteY13" fmla="*/ 61426 h 61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467" h="61426">
                  <a:moveTo>
                    <a:pt x="40111" y="61426"/>
                  </a:moveTo>
                  <a:lnTo>
                    <a:pt x="27509" y="40340"/>
                  </a:lnTo>
                  <a:lnTo>
                    <a:pt x="15131" y="61426"/>
                  </a:lnTo>
                  <a:lnTo>
                    <a:pt x="231" y="61426"/>
                  </a:lnTo>
                  <a:lnTo>
                    <a:pt x="19484" y="29567"/>
                  </a:lnTo>
                  <a:lnTo>
                    <a:pt x="0" y="0"/>
                  </a:lnTo>
                  <a:lnTo>
                    <a:pt x="15587" y="0"/>
                  </a:lnTo>
                  <a:lnTo>
                    <a:pt x="28196" y="19711"/>
                  </a:lnTo>
                  <a:lnTo>
                    <a:pt x="40111" y="0"/>
                  </a:lnTo>
                  <a:lnTo>
                    <a:pt x="55011" y="0"/>
                  </a:lnTo>
                  <a:lnTo>
                    <a:pt x="35758" y="30484"/>
                  </a:lnTo>
                  <a:lnTo>
                    <a:pt x="55467" y="61426"/>
                  </a:lnTo>
                  <a:lnTo>
                    <a:pt x="40111" y="61426"/>
                  </a:lnTo>
                  <a:lnTo>
                    <a:pt x="40111" y="61426"/>
                  </a:ln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24F9665-D18D-37A3-48C4-26C21470CE87}"/>
                </a:ext>
              </a:extLst>
            </p:cNvPr>
            <p:cNvSpPr/>
            <p:nvPr/>
          </p:nvSpPr>
          <p:spPr>
            <a:xfrm>
              <a:off x="2792776" y="809762"/>
              <a:ext cx="46299" cy="62572"/>
            </a:xfrm>
            <a:custGeom>
              <a:avLst/>
              <a:gdLst>
                <a:gd name="connsiteX0" fmla="*/ 46300 w 46299"/>
                <a:gd name="connsiteY0" fmla="*/ 40569 h 62572"/>
                <a:gd name="connsiteX1" fmla="*/ 22694 w 46299"/>
                <a:gd name="connsiteY1" fmla="*/ 62573 h 62572"/>
                <a:gd name="connsiteX2" fmla="*/ 0 w 46299"/>
                <a:gd name="connsiteY2" fmla="*/ 41944 h 62572"/>
                <a:gd name="connsiteX3" fmla="*/ 12609 w 46299"/>
                <a:gd name="connsiteY3" fmla="*/ 41944 h 62572"/>
                <a:gd name="connsiteX4" fmla="*/ 23837 w 46299"/>
                <a:gd name="connsiteY4" fmla="*/ 50654 h 62572"/>
                <a:gd name="connsiteX5" fmla="*/ 33467 w 46299"/>
                <a:gd name="connsiteY5" fmla="*/ 40340 h 62572"/>
                <a:gd name="connsiteX6" fmla="*/ 22694 w 46299"/>
                <a:gd name="connsiteY6" fmla="*/ 30484 h 62572"/>
                <a:gd name="connsiteX7" fmla="*/ 12609 w 46299"/>
                <a:gd name="connsiteY7" fmla="*/ 35527 h 62572"/>
                <a:gd name="connsiteX8" fmla="*/ 462 w 46299"/>
                <a:gd name="connsiteY8" fmla="*/ 35527 h 62572"/>
                <a:gd name="connsiteX9" fmla="*/ 4584 w 46299"/>
                <a:gd name="connsiteY9" fmla="*/ 0 h 62572"/>
                <a:gd name="connsiteX10" fmla="*/ 44464 w 46299"/>
                <a:gd name="connsiteY10" fmla="*/ 0 h 62572"/>
                <a:gd name="connsiteX11" fmla="*/ 43090 w 46299"/>
                <a:gd name="connsiteY11" fmla="*/ 11918 h 62572"/>
                <a:gd name="connsiteX12" fmla="*/ 14438 w 46299"/>
                <a:gd name="connsiteY12" fmla="*/ 11918 h 62572"/>
                <a:gd name="connsiteX13" fmla="*/ 13295 w 46299"/>
                <a:gd name="connsiteY13" fmla="*/ 23608 h 62572"/>
                <a:gd name="connsiteX14" fmla="*/ 25442 w 46299"/>
                <a:gd name="connsiteY14" fmla="*/ 20170 h 62572"/>
                <a:gd name="connsiteX15" fmla="*/ 46300 w 46299"/>
                <a:gd name="connsiteY15" fmla="*/ 40569 h 62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299" h="62572">
                  <a:moveTo>
                    <a:pt x="46300" y="40569"/>
                  </a:moveTo>
                  <a:cubicBezTo>
                    <a:pt x="46300" y="54092"/>
                    <a:pt x="36214" y="62573"/>
                    <a:pt x="22694" y="62573"/>
                  </a:cubicBezTo>
                  <a:cubicBezTo>
                    <a:pt x="11004" y="62573"/>
                    <a:pt x="1149" y="56155"/>
                    <a:pt x="0" y="41944"/>
                  </a:cubicBezTo>
                  <a:lnTo>
                    <a:pt x="12609" y="41944"/>
                  </a:lnTo>
                  <a:cubicBezTo>
                    <a:pt x="13527" y="48133"/>
                    <a:pt x="18335" y="50654"/>
                    <a:pt x="23837" y="50654"/>
                  </a:cubicBezTo>
                  <a:cubicBezTo>
                    <a:pt x="30488" y="50654"/>
                    <a:pt x="33467" y="46070"/>
                    <a:pt x="33467" y="40340"/>
                  </a:cubicBezTo>
                  <a:cubicBezTo>
                    <a:pt x="33467" y="34380"/>
                    <a:pt x="28883" y="30484"/>
                    <a:pt x="22694" y="30484"/>
                  </a:cubicBezTo>
                  <a:cubicBezTo>
                    <a:pt x="17423" y="30484"/>
                    <a:pt x="14213" y="33005"/>
                    <a:pt x="12609" y="35527"/>
                  </a:cubicBezTo>
                  <a:lnTo>
                    <a:pt x="462" y="35527"/>
                  </a:lnTo>
                  <a:lnTo>
                    <a:pt x="4584" y="0"/>
                  </a:lnTo>
                  <a:lnTo>
                    <a:pt x="44464" y="0"/>
                  </a:lnTo>
                  <a:lnTo>
                    <a:pt x="43090" y="11918"/>
                  </a:lnTo>
                  <a:lnTo>
                    <a:pt x="14438" y="11918"/>
                  </a:lnTo>
                  <a:lnTo>
                    <a:pt x="13295" y="23608"/>
                  </a:lnTo>
                  <a:cubicBezTo>
                    <a:pt x="13295" y="23608"/>
                    <a:pt x="16274" y="20170"/>
                    <a:pt x="25442" y="20170"/>
                  </a:cubicBezTo>
                  <a:cubicBezTo>
                    <a:pt x="36676" y="20170"/>
                    <a:pt x="46300" y="27505"/>
                    <a:pt x="46300" y="40569"/>
                  </a:cubicBez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A409047-7AA5-EF47-A848-1CB969B757E6}"/>
                </a:ext>
              </a:extLst>
            </p:cNvPr>
            <p:cNvSpPr/>
            <p:nvPr/>
          </p:nvSpPr>
          <p:spPr>
            <a:xfrm>
              <a:off x="2667634" y="757272"/>
              <a:ext cx="126753" cy="113703"/>
            </a:xfrm>
            <a:custGeom>
              <a:avLst/>
              <a:gdLst>
                <a:gd name="connsiteX0" fmla="*/ 126753 w 126753"/>
                <a:gd name="connsiteY0" fmla="*/ 44924 h 113703"/>
                <a:gd name="connsiteX1" fmla="*/ 53862 w 126753"/>
                <a:gd name="connsiteY1" fmla="*/ 0 h 113703"/>
                <a:gd name="connsiteX2" fmla="*/ 0 w 126753"/>
                <a:gd name="connsiteY2" fmla="*/ 0 h 113703"/>
                <a:gd name="connsiteX3" fmla="*/ 7338 w 126753"/>
                <a:gd name="connsiteY3" fmla="*/ 49508 h 113703"/>
                <a:gd name="connsiteX4" fmla="*/ 60051 w 126753"/>
                <a:gd name="connsiteY4" fmla="*/ 113685 h 113703"/>
                <a:gd name="connsiteX5" fmla="*/ 61200 w 126753"/>
                <a:gd name="connsiteY5" fmla="*/ 112768 h 113703"/>
                <a:gd name="connsiteX6" fmla="*/ 60513 w 126753"/>
                <a:gd name="connsiteY6" fmla="*/ 111852 h 113703"/>
                <a:gd name="connsiteX7" fmla="*/ 33467 w 126753"/>
                <a:gd name="connsiteY7" fmla="*/ 46758 h 113703"/>
                <a:gd name="connsiteX8" fmla="*/ 30026 w 126753"/>
                <a:gd name="connsiteY8" fmla="*/ 24296 h 113703"/>
                <a:gd name="connsiteX9" fmla="*/ 60738 w 126753"/>
                <a:gd name="connsiteY9" fmla="*/ 24296 h 113703"/>
                <a:gd name="connsiteX10" fmla="*/ 124917 w 126753"/>
                <a:gd name="connsiteY10" fmla="*/ 45612 h 113703"/>
                <a:gd name="connsiteX11" fmla="*/ 125835 w 126753"/>
                <a:gd name="connsiteY11" fmla="*/ 46070 h 113703"/>
                <a:gd name="connsiteX12" fmla="*/ 126753 w 126753"/>
                <a:gd name="connsiteY12" fmla="*/ 45153 h 113703"/>
                <a:gd name="connsiteX13" fmla="*/ 126753 w 126753"/>
                <a:gd name="connsiteY13" fmla="*/ 44924 h 113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753" h="113703">
                  <a:moveTo>
                    <a:pt x="126753" y="44924"/>
                  </a:moveTo>
                  <a:cubicBezTo>
                    <a:pt x="119877" y="18566"/>
                    <a:pt x="98557" y="0"/>
                    <a:pt x="53862" y="0"/>
                  </a:cubicBezTo>
                  <a:lnTo>
                    <a:pt x="0" y="0"/>
                  </a:lnTo>
                  <a:lnTo>
                    <a:pt x="7338" y="49508"/>
                  </a:lnTo>
                  <a:cubicBezTo>
                    <a:pt x="12833" y="94203"/>
                    <a:pt x="29795" y="108414"/>
                    <a:pt x="60051" y="113685"/>
                  </a:cubicBezTo>
                  <a:cubicBezTo>
                    <a:pt x="60282" y="113685"/>
                    <a:pt x="61200" y="113914"/>
                    <a:pt x="61200" y="112768"/>
                  </a:cubicBezTo>
                  <a:cubicBezTo>
                    <a:pt x="61200" y="112310"/>
                    <a:pt x="60969" y="112081"/>
                    <a:pt x="60513" y="111852"/>
                  </a:cubicBezTo>
                  <a:cubicBezTo>
                    <a:pt x="40111" y="103371"/>
                    <a:pt x="37819" y="75179"/>
                    <a:pt x="33467" y="46758"/>
                  </a:cubicBezTo>
                  <a:lnTo>
                    <a:pt x="30026" y="24296"/>
                  </a:lnTo>
                  <a:lnTo>
                    <a:pt x="60738" y="24296"/>
                  </a:lnTo>
                  <a:cubicBezTo>
                    <a:pt x="89159" y="24296"/>
                    <a:pt x="110935" y="23837"/>
                    <a:pt x="124917" y="45612"/>
                  </a:cubicBezTo>
                  <a:cubicBezTo>
                    <a:pt x="125148" y="45841"/>
                    <a:pt x="125373" y="46070"/>
                    <a:pt x="125835" y="46070"/>
                  </a:cubicBezTo>
                  <a:cubicBezTo>
                    <a:pt x="126291" y="46070"/>
                    <a:pt x="126753" y="45612"/>
                    <a:pt x="126753" y="45153"/>
                  </a:cubicBezTo>
                  <a:cubicBezTo>
                    <a:pt x="126753" y="44924"/>
                    <a:pt x="126753" y="44924"/>
                    <a:pt x="126753" y="44924"/>
                  </a:cubicBezTo>
                  <a:close/>
                </a:path>
              </a:pathLst>
            </a:custGeom>
            <a:solidFill>
              <a:srgbClr val="5FAF2D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638545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bg>
      <p:bgPr>
        <a:solidFill>
          <a:srgbClr val="CBE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yellow and white background&#10;&#10;Description automatically generated">
            <a:extLst>
              <a:ext uri="{FF2B5EF4-FFF2-40B4-BE49-F238E27FC236}">
                <a16:creationId xmlns:a16="http://schemas.microsoft.com/office/drawing/2014/main" id="{F32473A8-C360-E505-99E9-305F06DC52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6"/>
            <a:ext cx="12192000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679A61-F62A-02E9-7F1A-2BAA84A123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3204" y="2350129"/>
            <a:ext cx="5612796" cy="2751522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defRPr sz="6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A134448-F8DD-BA44-98D3-71676BDB3E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4360" y="593416"/>
            <a:ext cx="2366823" cy="705676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17722FC0-5886-4C48-BFCB-64CF5C7114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026" y="5827253"/>
            <a:ext cx="3568861" cy="515259"/>
          </a:xfrm>
        </p:spPr>
        <p:txBody>
          <a:bodyPr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BD2CD6B2-243B-3908-0725-1E42148FE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79205" y="0"/>
            <a:ext cx="5612795" cy="68580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4845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5BB9DB-0310-9B11-A669-905BBC9AB626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503903" y="6356350"/>
            <a:ext cx="2743200" cy="365125"/>
          </a:xfrm>
        </p:spPr>
        <p:txBody>
          <a:bodyPr vert="horz" lIns="91440" tIns="45720" rIns="91440" bIns="45720" rtlCol="0" anchor="ctr"/>
          <a:lstStyle>
            <a:lvl1pPr>
              <a:defRPr lang="ru-RU" smtClean="0"/>
            </a:lvl1pPr>
          </a:lstStyle>
          <a:p>
            <a:fld id="{89633FC2-6416-484F-B445-9CAE3A212806}" type="datetime1">
              <a:rPr lang="ru-RU" smtClean="0"/>
              <a:pPr/>
              <a:t>21.03.2024</a:t>
            </a:fld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47887B-E3DC-429C-9FC9-F367D61ADA7B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8979411" y="6356350"/>
            <a:ext cx="2743200" cy="365125"/>
          </a:xfrm>
        </p:spPr>
        <p:txBody>
          <a:bodyPr/>
          <a:lstStyle/>
          <a:p>
            <a:fld id="{1D41C7BD-C484-49EB-A7F4-79A7D48E10F6}" type="slidenum">
              <a:rPr lang="ru-RU" smtClean="0"/>
              <a:t>‹#›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DE0D1B-33BE-EDD7-B4EF-DF0C010AC093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91456" y="414033"/>
            <a:ext cx="3463123" cy="230400"/>
          </a:xfrm>
        </p:spPr>
        <p:txBody>
          <a:bodyPr/>
          <a:lstStyle>
            <a:lvl1pPr algn="l">
              <a:defRPr sz="1000" spc="5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DEC3C7D-BAC5-B461-3FFA-C96CD7503E9F}"/>
              </a:ext>
            </a:extLst>
          </p:cNvPr>
          <p:cNvGrpSpPr/>
          <p:nvPr userDrawn="1"/>
        </p:nvGrpSpPr>
        <p:grpSpPr>
          <a:xfrm>
            <a:off x="10722827" y="456942"/>
            <a:ext cx="883637" cy="144583"/>
            <a:chOff x="10354404" y="1153536"/>
            <a:chExt cx="2080616" cy="340437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15D12EE-F542-E84C-FA6D-7B3D38D5B823}"/>
                </a:ext>
              </a:extLst>
            </p:cNvPr>
            <p:cNvSpPr/>
            <p:nvPr/>
          </p:nvSpPr>
          <p:spPr>
            <a:xfrm>
              <a:off x="10477754" y="1153536"/>
              <a:ext cx="299331" cy="115932"/>
            </a:xfrm>
            <a:custGeom>
              <a:avLst/>
              <a:gdLst>
                <a:gd name="connsiteX0" fmla="*/ 299331 w 299331"/>
                <a:gd name="connsiteY0" fmla="*/ 0 h 115932"/>
                <a:gd name="connsiteX1" fmla="*/ 0 w 299331"/>
                <a:gd name="connsiteY1" fmla="*/ 0 h 115932"/>
                <a:gd name="connsiteX2" fmla="*/ 0 w 299331"/>
                <a:gd name="connsiteY2" fmla="*/ 115933 h 115932"/>
                <a:gd name="connsiteX3" fmla="*/ 299331 w 299331"/>
                <a:gd name="connsiteY3" fmla="*/ 115933 h 115932"/>
                <a:gd name="connsiteX4" fmla="*/ 299331 w 299331"/>
                <a:gd name="connsiteY4" fmla="*/ 0 h 115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9331" h="115932">
                  <a:moveTo>
                    <a:pt x="299331" y="0"/>
                  </a:moveTo>
                  <a:lnTo>
                    <a:pt x="0" y="0"/>
                  </a:lnTo>
                  <a:lnTo>
                    <a:pt x="0" y="115933"/>
                  </a:lnTo>
                  <a:lnTo>
                    <a:pt x="299331" y="115933"/>
                  </a:lnTo>
                  <a:lnTo>
                    <a:pt x="299331" y="0"/>
                  </a:lnTo>
                  <a:close/>
                </a:path>
              </a:pathLst>
            </a:custGeom>
            <a:gradFill>
              <a:gsLst>
                <a:gs pos="0">
                  <a:srgbClr val="00F0FF"/>
                </a:gs>
                <a:gs pos="50000">
                  <a:srgbClr val="00BAFF"/>
                </a:gs>
                <a:gs pos="100000">
                  <a:srgbClr val="0184FF"/>
                </a:gs>
              </a:gsLst>
              <a:lin ang="1028483" scaled="1"/>
            </a:gra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5238159-05D4-B227-411C-213F41108E00}"/>
                </a:ext>
              </a:extLst>
            </p:cNvPr>
            <p:cNvSpPr/>
            <p:nvPr/>
          </p:nvSpPr>
          <p:spPr>
            <a:xfrm>
              <a:off x="10354404" y="1153536"/>
              <a:ext cx="123367" cy="336507"/>
            </a:xfrm>
            <a:custGeom>
              <a:avLst/>
              <a:gdLst>
                <a:gd name="connsiteX0" fmla="*/ 0 w 123367"/>
                <a:gd name="connsiteY0" fmla="*/ 336508 h 336507"/>
                <a:gd name="connsiteX1" fmla="*/ 0 w 123367"/>
                <a:gd name="connsiteY1" fmla="*/ 116208 h 336507"/>
                <a:gd name="connsiteX2" fmla="*/ 123368 w 123367"/>
                <a:gd name="connsiteY2" fmla="*/ 0 h 336507"/>
                <a:gd name="connsiteX3" fmla="*/ 123368 w 123367"/>
                <a:gd name="connsiteY3" fmla="*/ 336508 h 336507"/>
                <a:gd name="connsiteX4" fmla="*/ 0 w 123367"/>
                <a:gd name="connsiteY4" fmla="*/ 336508 h 336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367" h="336507">
                  <a:moveTo>
                    <a:pt x="0" y="336508"/>
                  </a:moveTo>
                  <a:lnTo>
                    <a:pt x="0" y="116208"/>
                  </a:lnTo>
                  <a:lnTo>
                    <a:pt x="123368" y="0"/>
                  </a:lnTo>
                  <a:lnTo>
                    <a:pt x="123368" y="336508"/>
                  </a:lnTo>
                  <a:lnTo>
                    <a:pt x="0" y="336508"/>
                  </a:lnTo>
                  <a:close/>
                </a:path>
              </a:pathLst>
            </a:custGeom>
            <a:gradFill>
              <a:gsLst>
                <a:gs pos="0">
                  <a:srgbClr val="0184FF"/>
                </a:gs>
                <a:gs pos="50000">
                  <a:srgbClr val="1897F9"/>
                </a:gs>
                <a:gs pos="100000">
                  <a:srgbClr val="2FAAF4"/>
                </a:gs>
              </a:gsLst>
              <a:lin ang="16200000" scaled="1"/>
            </a:gra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1ACB654-2DF1-B6CA-F450-E44BDD09C0B1}"/>
                </a:ext>
              </a:extLst>
            </p:cNvPr>
            <p:cNvSpPr/>
            <p:nvPr/>
          </p:nvSpPr>
          <p:spPr>
            <a:xfrm>
              <a:off x="10777132" y="1153536"/>
              <a:ext cx="123644" cy="336507"/>
            </a:xfrm>
            <a:custGeom>
              <a:avLst/>
              <a:gdLst>
                <a:gd name="connsiteX0" fmla="*/ 123644 w 123644"/>
                <a:gd name="connsiteY0" fmla="*/ 336508 h 336507"/>
                <a:gd name="connsiteX1" fmla="*/ 123644 w 123644"/>
                <a:gd name="connsiteY1" fmla="*/ 116208 h 336507"/>
                <a:gd name="connsiteX2" fmla="*/ 0 w 123644"/>
                <a:gd name="connsiteY2" fmla="*/ 0 h 336507"/>
                <a:gd name="connsiteX3" fmla="*/ 0 w 123644"/>
                <a:gd name="connsiteY3" fmla="*/ 336508 h 336507"/>
                <a:gd name="connsiteX4" fmla="*/ 123644 w 123644"/>
                <a:gd name="connsiteY4" fmla="*/ 336508 h 336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644" h="336507">
                  <a:moveTo>
                    <a:pt x="123644" y="336508"/>
                  </a:moveTo>
                  <a:lnTo>
                    <a:pt x="123644" y="116208"/>
                  </a:lnTo>
                  <a:lnTo>
                    <a:pt x="0" y="0"/>
                  </a:lnTo>
                  <a:lnTo>
                    <a:pt x="0" y="336508"/>
                  </a:lnTo>
                  <a:lnTo>
                    <a:pt x="123644" y="336508"/>
                  </a:lnTo>
                  <a:close/>
                </a:path>
              </a:pathLst>
            </a:custGeom>
            <a:gradFill>
              <a:gsLst>
                <a:gs pos="17000">
                  <a:srgbClr val="0184FF"/>
                </a:gs>
                <a:gs pos="91000">
                  <a:srgbClr val="04BBE4"/>
                </a:gs>
              </a:gsLst>
              <a:lin ang="16200000" scaled="1"/>
            </a:gra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45E08CD-420F-8387-5272-395150BE4D49}"/>
                </a:ext>
              </a:extLst>
            </p:cNvPr>
            <p:cNvSpPr/>
            <p:nvPr/>
          </p:nvSpPr>
          <p:spPr>
            <a:xfrm>
              <a:off x="11030427" y="1268756"/>
              <a:ext cx="214225" cy="219438"/>
            </a:xfrm>
            <a:custGeom>
              <a:avLst/>
              <a:gdLst>
                <a:gd name="connsiteX0" fmla="*/ 0 w 214225"/>
                <a:gd name="connsiteY0" fmla="*/ 0 h 219438"/>
                <a:gd name="connsiteX1" fmla="*/ 214226 w 214225"/>
                <a:gd name="connsiteY1" fmla="*/ 0 h 219438"/>
                <a:gd name="connsiteX2" fmla="*/ 214226 w 214225"/>
                <a:gd name="connsiteY2" fmla="*/ 219438 h 219438"/>
                <a:gd name="connsiteX3" fmla="*/ 152788 w 214225"/>
                <a:gd name="connsiteY3" fmla="*/ 219438 h 219438"/>
                <a:gd name="connsiteX4" fmla="*/ 152788 w 214225"/>
                <a:gd name="connsiteY4" fmla="*/ 57328 h 219438"/>
                <a:gd name="connsiteX5" fmla="*/ 61718 w 214225"/>
                <a:gd name="connsiteY5" fmla="*/ 57328 h 219438"/>
                <a:gd name="connsiteX6" fmla="*/ 61718 w 214225"/>
                <a:gd name="connsiteY6" fmla="*/ 219438 h 219438"/>
                <a:gd name="connsiteX7" fmla="*/ 275 w 214225"/>
                <a:gd name="connsiteY7" fmla="*/ 219438 h 219438"/>
                <a:gd name="connsiteX8" fmla="*/ 275 w 214225"/>
                <a:gd name="connsiteY8" fmla="*/ 0 h 219438"/>
                <a:gd name="connsiteX9" fmla="*/ 0 w 214225"/>
                <a:gd name="connsiteY9" fmla="*/ 0 h 21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225" h="219438">
                  <a:moveTo>
                    <a:pt x="0" y="0"/>
                  </a:moveTo>
                  <a:lnTo>
                    <a:pt x="214226" y="0"/>
                  </a:lnTo>
                  <a:lnTo>
                    <a:pt x="214226" y="219438"/>
                  </a:lnTo>
                  <a:lnTo>
                    <a:pt x="152788" y="219438"/>
                  </a:lnTo>
                  <a:lnTo>
                    <a:pt x="152788" y="57328"/>
                  </a:lnTo>
                  <a:lnTo>
                    <a:pt x="61718" y="57328"/>
                  </a:lnTo>
                  <a:lnTo>
                    <a:pt x="61718" y="219438"/>
                  </a:lnTo>
                  <a:lnTo>
                    <a:pt x="275" y="219438"/>
                  </a:lnTo>
                  <a:lnTo>
                    <a:pt x="2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CCC0EC3-1198-4801-4CE8-959AD0A959D5}"/>
                </a:ext>
              </a:extLst>
            </p:cNvPr>
            <p:cNvSpPr/>
            <p:nvPr/>
          </p:nvSpPr>
          <p:spPr>
            <a:xfrm>
              <a:off x="11276714" y="1262999"/>
              <a:ext cx="239461" cy="230974"/>
            </a:xfrm>
            <a:custGeom>
              <a:avLst/>
              <a:gdLst>
                <a:gd name="connsiteX0" fmla="*/ 178018 w 239461"/>
                <a:gd name="connsiteY0" fmla="*/ 5760 h 230974"/>
                <a:gd name="connsiteX1" fmla="*/ 239461 w 239461"/>
                <a:gd name="connsiteY1" fmla="*/ 5760 h 230974"/>
                <a:gd name="connsiteX2" fmla="*/ 239461 w 239461"/>
                <a:gd name="connsiteY2" fmla="*/ 225199 h 230974"/>
                <a:gd name="connsiteX3" fmla="*/ 178018 w 239461"/>
                <a:gd name="connsiteY3" fmla="*/ 225199 h 230974"/>
                <a:gd name="connsiteX4" fmla="*/ 178018 w 239461"/>
                <a:gd name="connsiteY4" fmla="*/ 193654 h 230974"/>
                <a:gd name="connsiteX5" fmla="*/ 146475 w 239461"/>
                <a:gd name="connsiteY5" fmla="*/ 221359 h 230974"/>
                <a:gd name="connsiteX6" fmla="*/ 105602 w 239461"/>
                <a:gd name="connsiteY6" fmla="*/ 230959 h 230974"/>
                <a:gd name="connsiteX7" fmla="*/ 0 w 239461"/>
                <a:gd name="connsiteY7" fmla="*/ 116028 h 230974"/>
                <a:gd name="connsiteX8" fmla="*/ 106975 w 239461"/>
                <a:gd name="connsiteY8" fmla="*/ 0 h 230974"/>
                <a:gd name="connsiteX9" fmla="*/ 178018 w 239461"/>
                <a:gd name="connsiteY9" fmla="*/ 34836 h 230974"/>
                <a:gd name="connsiteX10" fmla="*/ 178018 w 239461"/>
                <a:gd name="connsiteY10" fmla="*/ 5760 h 230974"/>
                <a:gd name="connsiteX11" fmla="*/ 176100 w 239461"/>
                <a:gd name="connsiteY11" fmla="*/ 115754 h 230974"/>
                <a:gd name="connsiteX12" fmla="*/ 171985 w 239461"/>
                <a:gd name="connsiteY12" fmla="*/ 93536 h 230974"/>
                <a:gd name="connsiteX13" fmla="*/ 159639 w 239461"/>
                <a:gd name="connsiteY13" fmla="*/ 74609 h 230974"/>
                <a:gd name="connsiteX14" fmla="*/ 140985 w 239461"/>
                <a:gd name="connsiteY14" fmla="*/ 61991 h 230974"/>
                <a:gd name="connsiteX15" fmla="*/ 119047 w 239461"/>
                <a:gd name="connsiteY15" fmla="*/ 57328 h 230974"/>
                <a:gd name="connsiteX16" fmla="*/ 79273 w 239461"/>
                <a:gd name="connsiteY16" fmla="*/ 75158 h 230974"/>
                <a:gd name="connsiteX17" fmla="*/ 63086 w 239461"/>
                <a:gd name="connsiteY17" fmla="*/ 115754 h 230974"/>
                <a:gd name="connsiteX18" fmla="*/ 79548 w 239461"/>
                <a:gd name="connsiteY18" fmla="*/ 156076 h 230974"/>
                <a:gd name="connsiteX19" fmla="*/ 119590 w 239461"/>
                <a:gd name="connsiteY19" fmla="*/ 173631 h 230974"/>
                <a:gd name="connsiteX20" fmla="*/ 159914 w 239461"/>
                <a:gd name="connsiteY20" fmla="*/ 156350 h 230974"/>
                <a:gd name="connsiteX21" fmla="*/ 176100 w 239461"/>
                <a:gd name="connsiteY21" fmla="*/ 115754 h 230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39461" h="230974">
                  <a:moveTo>
                    <a:pt x="178018" y="5760"/>
                  </a:moveTo>
                  <a:lnTo>
                    <a:pt x="239461" y="5760"/>
                  </a:lnTo>
                  <a:lnTo>
                    <a:pt x="239461" y="225199"/>
                  </a:lnTo>
                  <a:lnTo>
                    <a:pt x="178018" y="225199"/>
                  </a:lnTo>
                  <a:lnTo>
                    <a:pt x="178018" y="193654"/>
                  </a:lnTo>
                  <a:cubicBezTo>
                    <a:pt x="169787" y="205175"/>
                    <a:pt x="159089" y="214775"/>
                    <a:pt x="146475" y="221359"/>
                  </a:cubicBezTo>
                  <a:cubicBezTo>
                    <a:pt x="133854" y="227941"/>
                    <a:pt x="119865" y="231233"/>
                    <a:pt x="105602" y="230959"/>
                  </a:cubicBezTo>
                  <a:cubicBezTo>
                    <a:pt x="44982" y="230959"/>
                    <a:pt x="0" y="184054"/>
                    <a:pt x="0" y="116028"/>
                  </a:cubicBezTo>
                  <a:cubicBezTo>
                    <a:pt x="0" y="48276"/>
                    <a:pt x="44158" y="0"/>
                    <a:pt x="106975" y="0"/>
                  </a:cubicBezTo>
                  <a:cubicBezTo>
                    <a:pt x="135227" y="0"/>
                    <a:pt x="163479" y="12344"/>
                    <a:pt x="178018" y="34836"/>
                  </a:cubicBezTo>
                  <a:lnTo>
                    <a:pt x="178018" y="5760"/>
                  </a:lnTo>
                  <a:close/>
                  <a:moveTo>
                    <a:pt x="176100" y="115754"/>
                  </a:moveTo>
                  <a:cubicBezTo>
                    <a:pt x="176100" y="108073"/>
                    <a:pt x="174727" y="100668"/>
                    <a:pt x="171985" y="93536"/>
                  </a:cubicBezTo>
                  <a:cubicBezTo>
                    <a:pt x="169243" y="86404"/>
                    <a:pt x="164853" y="80095"/>
                    <a:pt x="159639" y="74609"/>
                  </a:cubicBezTo>
                  <a:cubicBezTo>
                    <a:pt x="154431" y="69123"/>
                    <a:pt x="148117" y="65009"/>
                    <a:pt x="140985" y="61991"/>
                  </a:cubicBezTo>
                  <a:cubicBezTo>
                    <a:pt x="134128" y="58974"/>
                    <a:pt x="126447" y="57603"/>
                    <a:pt x="119047" y="57328"/>
                  </a:cubicBezTo>
                  <a:cubicBezTo>
                    <a:pt x="103959" y="57877"/>
                    <a:pt x="89696" y="64186"/>
                    <a:pt x="79273" y="75158"/>
                  </a:cubicBezTo>
                  <a:cubicBezTo>
                    <a:pt x="68850" y="86130"/>
                    <a:pt x="63086" y="100668"/>
                    <a:pt x="63086" y="115754"/>
                  </a:cubicBezTo>
                  <a:cubicBezTo>
                    <a:pt x="63086" y="130840"/>
                    <a:pt x="69119" y="145378"/>
                    <a:pt x="79548" y="156076"/>
                  </a:cubicBezTo>
                  <a:cubicBezTo>
                    <a:pt x="89970" y="166773"/>
                    <a:pt x="104509" y="173082"/>
                    <a:pt x="119590" y="173631"/>
                  </a:cubicBezTo>
                  <a:cubicBezTo>
                    <a:pt x="134678" y="173357"/>
                    <a:pt x="149216" y="167047"/>
                    <a:pt x="159914" y="156350"/>
                  </a:cubicBezTo>
                  <a:cubicBezTo>
                    <a:pt x="170062" y="145378"/>
                    <a:pt x="176100" y="130840"/>
                    <a:pt x="176100" y="115754"/>
                  </a:cubicBez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CA9B4A4-2B45-0FBC-1622-07F680A52DDB}"/>
                </a:ext>
              </a:extLst>
            </p:cNvPr>
            <p:cNvSpPr/>
            <p:nvPr/>
          </p:nvSpPr>
          <p:spPr>
            <a:xfrm>
              <a:off x="11558734" y="1268756"/>
              <a:ext cx="217241" cy="219438"/>
            </a:xfrm>
            <a:custGeom>
              <a:avLst/>
              <a:gdLst>
                <a:gd name="connsiteX0" fmla="*/ 142084 w 217241"/>
                <a:gd name="connsiteY0" fmla="*/ 219438 h 219438"/>
                <a:gd name="connsiteX1" fmla="*/ 93262 w 217241"/>
                <a:gd name="connsiteY1" fmla="*/ 139618 h 219438"/>
                <a:gd name="connsiteX2" fmla="*/ 59520 w 217241"/>
                <a:gd name="connsiteY2" fmla="*/ 139618 h 219438"/>
                <a:gd name="connsiteX3" fmla="*/ 59520 w 217241"/>
                <a:gd name="connsiteY3" fmla="*/ 219438 h 219438"/>
                <a:gd name="connsiteX4" fmla="*/ 0 w 217241"/>
                <a:gd name="connsiteY4" fmla="*/ 219438 h 219438"/>
                <a:gd name="connsiteX5" fmla="*/ 0 w 217241"/>
                <a:gd name="connsiteY5" fmla="*/ 0 h 219438"/>
                <a:gd name="connsiteX6" fmla="*/ 59520 w 217241"/>
                <a:gd name="connsiteY6" fmla="*/ 0 h 219438"/>
                <a:gd name="connsiteX7" fmla="*/ 59520 w 217241"/>
                <a:gd name="connsiteY7" fmla="*/ 87227 h 219438"/>
                <a:gd name="connsiteX8" fmla="*/ 91338 w 217241"/>
                <a:gd name="connsiteY8" fmla="*/ 87227 h 219438"/>
                <a:gd name="connsiteX9" fmla="*/ 141535 w 217241"/>
                <a:gd name="connsiteY9" fmla="*/ 274 h 219438"/>
                <a:gd name="connsiteX10" fmla="*/ 209286 w 217241"/>
                <a:gd name="connsiteY10" fmla="*/ 274 h 219438"/>
                <a:gd name="connsiteX11" fmla="*/ 144008 w 217241"/>
                <a:gd name="connsiteY11" fmla="*/ 108622 h 219438"/>
                <a:gd name="connsiteX12" fmla="*/ 217242 w 217241"/>
                <a:gd name="connsiteY12" fmla="*/ 219438 h 219438"/>
                <a:gd name="connsiteX13" fmla="*/ 142084 w 217241"/>
                <a:gd name="connsiteY13" fmla="*/ 219438 h 21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7241" h="219438">
                  <a:moveTo>
                    <a:pt x="142084" y="219438"/>
                  </a:moveTo>
                  <a:lnTo>
                    <a:pt x="93262" y="139618"/>
                  </a:lnTo>
                  <a:lnTo>
                    <a:pt x="59520" y="139618"/>
                  </a:lnTo>
                  <a:lnTo>
                    <a:pt x="59520" y="219438"/>
                  </a:lnTo>
                  <a:lnTo>
                    <a:pt x="0" y="219438"/>
                  </a:lnTo>
                  <a:lnTo>
                    <a:pt x="0" y="0"/>
                  </a:lnTo>
                  <a:lnTo>
                    <a:pt x="59520" y="0"/>
                  </a:lnTo>
                  <a:lnTo>
                    <a:pt x="59520" y="87227"/>
                  </a:lnTo>
                  <a:lnTo>
                    <a:pt x="91338" y="87227"/>
                  </a:lnTo>
                  <a:lnTo>
                    <a:pt x="141535" y="274"/>
                  </a:lnTo>
                  <a:lnTo>
                    <a:pt x="209286" y="274"/>
                  </a:lnTo>
                  <a:lnTo>
                    <a:pt x="144008" y="108622"/>
                  </a:lnTo>
                  <a:lnTo>
                    <a:pt x="217242" y="219438"/>
                  </a:lnTo>
                  <a:lnTo>
                    <a:pt x="142084" y="219438"/>
                  </a:ln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1A4E2DC-66F9-03C0-0DCC-92EBB2A3A015}"/>
                </a:ext>
              </a:extLst>
            </p:cNvPr>
            <p:cNvSpPr/>
            <p:nvPr/>
          </p:nvSpPr>
          <p:spPr>
            <a:xfrm>
              <a:off x="11771598" y="1263548"/>
              <a:ext cx="230753" cy="230410"/>
            </a:xfrm>
            <a:custGeom>
              <a:avLst/>
              <a:gdLst>
                <a:gd name="connsiteX0" fmla="*/ 229588 w 230753"/>
                <a:gd name="connsiteY0" fmla="*/ 134955 h 230410"/>
                <a:gd name="connsiteX1" fmla="*/ 64735 w 230753"/>
                <a:gd name="connsiteY1" fmla="*/ 134955 h 230410"/>
                <a:gd name="connsiteX2" fmla="*/ 120964 w 230753"/>
                <a:gd name="connsiteY2" fmla="*/ 175825 h 230410"/>
                <a:gd name="connsiteX3" fmla="*/ 152507 w 230753"/>
                <a:gd name="connsiteY3" fmla="*/ 168968 h 230410"/>
                <a:gd name="connsiteX4" fmla="*/ 178567 w 230753"/>
                <a:gd name="connsiteY4" fmla="*/ 150041 h 230410"/>
                <a:gd name="connsiteX5" fmla="*/ 214226 w 230753"/>
                <a:gd name="connsiteY5" fmla="*/ 186248 h 230410"/>
                <a:gd name="connsiteX6" fmla="*/ 117123 w 230753"/>
                <a:gd name="connsiteY6" fmla="*/ 230410 h 230410"/>
                <a:gd name="connsiteX7" fmla="*/ 0 w 230753"/>
                <a:gd name="connsiteY7" fmla="*/ 115479 h 230410"/>
                <a:gd name="connsiteX8" fmla="*/ 116574 w 230753"/>
                <a:gd name="connsiteY8" fmla="*/ 0 h 230410"/>
                <a:gd name="connsiteX9" fmla="*/ 230681 w 230753"/>
                <a:gd name="connsiteY9" fmla="*/ 111913 h 230410"/>
                <a:gd name="connsiteX10" fmla="*/ 229588 w 230753"/>
                <a:gd name="connsiteY10" fmla="*/ 134955 h 230410"/>
                <a:gd name="connsiteX11" fmla="*/ 168969 w 230753"/>
                <a:gd name="connsiteY11" fmla="*/ 94907 h 230410"/>
                <a:gd name="connsiteX12" fmla="*/ 118223 w 230753"/>
                <a:gd name="connsiteY12" fmla="*/ 52665 h 230410"/>
                <a:gd name="connsiteX13" fmla="*/ 64735 w 230753"/>
                <a:gd name="connsiteY13" fmla="*/ 94907 h 230410"/>
                <a:gd name="connsiteX14" fmla="*/ 168969 w 230753"/>
                <a:gd name="connsiteY14" fmla="*/ 94907 h 230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0753" h="230410">
                  <a:moveTo>
                    <a:pt x="229588" y="134955"/>
                  </a:moveTo>
                  <a:lnTo>
                    <a:pt x="64735" y="134955"/>
                  </a:lnTo>
                  <a:cubicBezTo>
                    <a:pt x="71317" y="160739"/>
                    <a:pt x="92163" y="175825"/>
                    <a:pt x="120964" y="175825"/>
                  </a:cubicBezTo>
                  <a:cubicBezTo>
                    <a:pt x="131936" y="175825"/>
                    <a:pt x="142634" y="173356"/>
                    <a:pt x="152507" y="168968"/>
                  </a:cubicBezTo>
                  <a:cubicBezTo>
                    <a:pt x="162387" y="164579"/>
                    <a:pt x="171435" y="157996"/>
                    <a:pt x="178567" y="150041"/>
                  </a:cubicBezTo>
                  <a:lnTo>
                    <a:pt x="214226" y="186248"/>
                  </a:lnTo>
                  <a:cubicBezTo>
                    <a:pt x="193655" y="213952"/>
                    <a:pt x="155523" y="230410"/>
                    <a:pt x="117123" y="230410"/>
                  </a:cubicBezTo>
                  <a:cubicBezTo>
                    <a:pt x="49372" y="230410"/>
                    <a:pt x="0" y="182957"/>
                    <a:pt x="0" y="115479"/>
                  </a:cubicBezTo>
                  <a:cubicBezTo>
                    <a:pt x="0" y="44436"/>
                    <a:pt x="54037" y="0"/>
                    <a:pt x="116574" y="0"/>
                  </a:cubicBezTo>
                  <a:cubicBezTo>
                    <a:pt x="179117" y="0"/>
                    <a:pt x="230681" y="44711"/>
                    <a:pt x="230681" y="111913"/>
                  </a:cubicBezTo>
                  <a:cubicBezTo>
                    <a:pt x="230956" y="117399"/>
                    <a:pt x="230412" y="125080"/>
                    <a:pt x="229588" y="134955"/>
                  </a:cubicBezTo>
                  <a:close/>
                  <a:moveTo>
                    <a:pt x="168969" y="94907"/>
                  </a:moveTo>
                  <a:cubicBezTo>
                    <a:pt x="167045" y="69123"/>
                    <a:pt x="145925" y="52665"/>
                    <a:pt x="118223" y="52665"/>
                  </a:cubicBezTo>
                  <a:cubicBezTo>
                    <a:pt x="92712" y="52665"/>
                    <a:pt x="71317" y="65283"/>
                    <a:pt x="64735" y="94907"/>
                  </a:cubicBezTo>
                  <a:lnTo>
                    <a:pt x="168969" y="94907"/>
                  </a:ln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ACA7829-53EB-DC59-A9D7-B6E6D8756E5C}"/>
                </a:ext>
              </a:extLst>
            </p:cNvPr>
            <p:cNvSpPr/>
            <p:nvPr/>
          </p:nvSpPr>
          <p:spPr>
            <a:xfrm>
              <a:off x="12015993" y="1268756"/>
              <a:ext cx="198038" cy="219438"/>
            </a:xfrm>
            <a:custGeom>
              <a:avLst/>
              <a:gdLst>
                <a:gd name="connsiteX0" fmla="*/ 198039 w 198038"/>
                <a:gd name="connsiteY0" fmla="*/ 0 h 219438"/>
                <a:gd name="connsiteX1" fmla="*/ 198039 w 198038"/>
                <a:gd name="connsiteY1" fmla="*/ 57328 h 219438"/>
                <a:gd name="connsiteX2" fmla="*/ 130013 w 198038"/>
                <a:gd name="connsiteY2" fmla="*/ 57328 h 219438"/>
                <a:gd name="connsiteX3" fmla="*/ 130013 w 198038"/>
                <a:gd name="connsiteY3" fmla="*/ 219438 h 219438"/>
                <a:gd name="connsiteX4" fmla="*/ 68026 w 198038"/>
                <a:gd name="connsiteY4" fmla="*/ 219438 h 219438"/>
                <a:gd name="connsiteX5" fmla="*/ 68026 w 198038"/>
                <a:gd name="connsiteY5" fmla="*/ 57328 h 219438"/>
                <a:gd name="connsiteX6" fmla="*/ 0 w 198038"/>
                <a:gd name="connsiteY6" fmla="*/ 57328 h 219438"/>
                <a:gd name="connsiteX7" fmla="*/ 0 w 198038"/>
                <a:gd name="connsiteY7" fmla="*/ 0 h 219438"/>
                <a:gd name="connsiteX8" fmla="*/ 198039 w 198038"/>
                <a:gd name="connsiteY8" fmla="*/ 0 h 21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8038" h="219438">
                  <a:moveTo>
                    <a:pt x="198039" y="0"/>
                  </a:moveTo>
                  <a:lnTo>
                    <a:pt x="198039" y="57328"/>
                  </a:lnTo>
                  <a:lnTo>
                    <a:pt x="130013" y="57328"/>
                  </a:lnTo>
                  <a:lnTo>
                    <a:pt x="130013" y="219438"/>
                  </a:lnTo>
                  <a:lnTo>
                    <a:pt x="68026" y="219438"/>
                  </a:lnTo>
                  <a:lnTo>
                    <a:pt x="68026" y="57328"/>
                  </a:lnTo>
                  <a:lnTo>
                    <a:pt x="0" y="57328"/>
                  </a:lnTo>
                  <a:lnTo>
                    <a:pt x="0" y="0"/>
                  </a:lnTo>
                  <a:lnTo>
                    <a:pt x="198039" y="0"/>
                  </a:ln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054184F-7F7F-D8C5-5237-45E1BE4B5964}"/>
                </a:ext>
              </a:extLst>
            </p:cNvPr>
            <p:cNvSpPr/>
            <p:nvPr/>
          </p:nvSpPr>
          <p:spPr>
            <a:xfrm>
              <a:off x="12331430" y="1207204"/>
              <a:ext cx="55467" cy="61426"/>
            </a:xfrm>
            <a:custGeom>
              <a:avLst/>
              <a:gdLst>
                <a:gd name="connsiteX0" fmla="*/ 40111 w 55467"/>
                <a:gd name="connsiteY0" fmla="*/ 61426 h 61426"/>
                <a:gd name="connsiteX1" fmla="*/ 27509 w 55467"/>
                <a:gd name="connsiteY1" fmla="*/ 40340 h 61426"/>
                <a:gd name="connsiteX2" fmla="*/ 15131 w 55467"/>
                <a:gd name="connsiteY2" fmla="*/ 61426 h 61426"/>
                <a:gd name="connsiteX3" fmla="*/ 231 w 55467"/>
                <a:gd name="connsiteY3" fmla="*/ 61426 h 61426"/>
                <a:gd name="connsiteX4" fmla="*/ 19484 w 55467"/>
                <a:gd name="connsiteY4" fmla="*/ 29567 h 61426"/>
                <a:gd name="connsiteX5" fmla="*/ 0 w 55467"/>
                <a:gd name="connsiteY5" fmla="*/ 0 h 61426"/>
                <a:gd name="connsiteX6" fmla="*/ 15587 w 55467"/>
                <a:gd name="connsiteY6" fmla="*/ 0 h 61426"/>
                <a:gd name="connsiteX7" fmla="*/ 28196 w 55467"/>
                <a:gd name="connsiteY7" fmla="*/ 19711 h 61426"/>
                <a:gd name="connsiteX8" fmla="*/ 40111 w 55467"/>
                <a:gd name="connsiteY8" fmla="*/ 0 h 61426"/>
                <a:gd name="connsiteX9" fmla="*/ 55011 w 55467"/>
                <a:gd name="connsiteY9" fmla="*/ 0 h 61426"/>
                <a:gd name="connsiteX10" fmla="*/ 35758 w 55467"/>
                <a:gd name="connsiteY10" fmla="*/ 30484 h 61426"/>
                <a:gd name="connsiteX11" fmla="*/ 55467 w 55467"/>
                <a:gd name="connsiteY11" fmla="*/ 61426 h 61426"/>
                <a:gd name="connsiteX12" fmla="*/ 40111 w 55467"/>
                <a:gd name="connsiteY12" fmla="*/ 61426 h 61426"/>
                <a:gd name="connsiteX13" fmla="*/ 40111 w 55467"/>
                <a:gd name="connsiteY13" fmla="*/ 61426 h 61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467" h="61426">
                  <a:moveTo>
                    <a:pt x="40111" y="61426"/>
                  </a:moveTo>
                  <a:lnTo>
                    <a:pt x="27509" y="40340"/>
                  </a:lnTo>
                  <a:lnTo>
                    <a:pt x="15131" y="61426"/>
                  </a:lnTo>
                  <a:lnTo>
                    <a:pt x="231" y="61426"/>
                  </a:lnTo>
                  <a:lnTo>
                    <a:pt x="19484" y="29567"/>
                  </a:lnTo>
                  <a:lnTo>
                    <a:pt x="0" y="0"/>
                  </a:lnTo>
                  <a:lnTo>
                    <a:pt x="15587" y="0"/>
                  </a:lnTo>
                  <a:lnTo>
                    <a:pt x="28196" y="19711"/>
                  </a:lnTo>
                  <a:lnTo>
                    <a:pt x="40111" y="0"/>
                  </a:lnTo>
                  <a:lnTo>
                    <a:pt x="55011" y="0"/>
                  </a:lnTo>
                  <a:lnTo>
                    <a:pt x="35758" y="30484"/>
                  </a:lnTo>
                  <a:lnTo>
                    <a:pt x="55467" y="61426"/>
                  </a:lnTo>
                  <a:lnTo>
                    <a:pt x="40111" y="61426"/>
                  </a:lnTo>
                  <a:lnTo>
                    <a:pt x="40111" y="61426"/>
                  </a:ln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DC46D36-B137-13B8-246B-F6EB18E0351E}"/>
                </a:ext>
              </a:extLst>
            </p:cNvPr>
            <p:cNvSpPr/>
            <p:nvPr/>
          </p:nvSpPr>
          <p:spPr>
            <a:xfrm>
              <a:off x="12388721" y="1207204"/>
              <a:ext cx="46299" cy="62572"/>
            </a:xfrm>
            <a:custGeom>
              <a:avLst/>
              <a:gdLst>
                <a:gd name="connsiteX0" fmla="*/ 46300 w 46299"/>
                <a:gd name="connsiteY0" fmla="*/ 40569 h 62572"/>
                <a:gd name="connsiteX1" fmla="*/ 22694 w 46299"/>
                <a:gd name="connsiteY1" fmla="*/ 62573 h 62572"/>
                <a:gd name="connsiteX2" fmla="*/ 0 w 46299"/>
                <a:gd name="connsiteY2" fmla="*/ 41944 h 62572"/>
                <a:gd name="connsiteX3" fmla="*/ 12609 w 46299"/>
                <a:gd name="connsiteY3" fmla="*/ 41944 h 62572"/>
                <a:gd name="connsiteX4" fmla="*/ 23837 w 46299"/>
                <a:gd name="connsiteY4" fmla="*/ 50654 h 62572"/>
                <a:gd name="connsiteX5" fmla="*/ 33467 w 46299"/>
                <a:gd name="connsiteY5" fmla="*/ 40340 h 62572"/>
                <a:gd name="connsiteX6" fmla="*/ 22694 w 46299"/>
                <a:gd name="connsiteY6" fmla="*/ 30484 h 62572"/>
                <a:gd name="connsiteX7" fmla="*/ 12609 w 46299"/>
                <a:gd name="connsiteY7" fmla="*/ 35527 h 62572"/>
                <a:gd name="connsiteX8" fmla="*/ 462 w 46299"/>
                <a:gd name="connsiteY8" fmla="*/ 35527 h 62572"/>
                <a:gd name="connsiteX9" fmla="*/ 4584 w 46299"/>
                <a:gd name="connsiteY9" fmla="*/ 0 h 62572"/>
                <a:gd name="connsiteX10" fmla="*/ 44464 w 46299"/>
                <a:gd name="connsiteY10" fmla="*/ 0 h 62572"/>
                <a:gd name="connsiteX11" fmla="*/ 43090 w 46299"/>
                <a:gd name="connsiteY11" fmla="*/ 11918 h 62572"/>
                <a:gd name="connsiteX12" fmla="*/ 14438 w 46299"/>
                <a:gd name="connsiteY12" fmla="*/ 11918 h 62572"/>
                <a:gd name="connsiteX13" fmla="*/ 13295 w 46299"/>
                <a:gd name="connsiteY13" fmla="*/ 23608 h 62572"/>
                <a:gd name="connsiteX14" fmla="*/ 25442 w 46299"/>
                <a:gd name="connsiteY14" fmla="*/ 20170 h 62572"/>
                <a:gd name="connsiteX15" fmla="*/ 46300 w 46299"/>
                <a:gd name="connsiteY15" fmla="*/ 40569 h 62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299" h="62572">
                  <a:moveTo>
                    <a:pt x="46300" y="40569"/>
                  </a:moveTo>
                  <a:cubicBezTo>
                    <a:pt x="46300" y="54092"/>
                    <a:pt x="36214" y="62573"/>
                    <a:pt x="22694" y="62573"/>
                  </a:cubicBezTo>
                  <a:cubicBezTo>
                    <a:pt x="11004" y="62573"/>
                    <a:pt x="1149" y="56155"/>
                    <a:pt x="0" y="41944"/>
                  </a:cubicBezTo>
                  <a:lnTo>
                    <a:pt x="12609" y="41944"/>
                  </a:lnTo>
                  <a:cubicBezTo>
                    <a:pt x="13527" y="48133"/>
                    <a:pt x="18335" y="50654"/>
                    <a:pt x="23837" y="50654"/>
                  </a:cubicBezTo>
                  <a:cubicBezTo>
                    <a:pt x="30488" y="50654"/>
                    <a:pt x="33467" y="46070"/>
                    <a:pt x="33467" y="40340"/>
                  </a:cubicBezTo>
                  <a:cubicBezTo>
                    <a:pt x="33467" y="34380"/>
                    <a:pt x="28883" y="30484"/>
                    <a:pt x="22694" y="30484"/>
                  </a:cubicBezTo>
                  <a:cubicBezTo>
                    <a:pt x="17423" y="30484"/>
                    <a:pt x="14213" y="33005"/>
                    <a:pt x="12609" y="35527"/>
                  </a:cubicBezTo>
                  <a:lnTo>
                    <a:pt x="462" y="35527"/>
                  </a:lnTo>
                  <a:lnTo>
                    <a:pt x="4584" y="0"/>
                  </a:lnTo>
                  <a:lnTo>
                    <a:pt x="44464" y="0"/>
                  </a:lnTo>
                  <a:lnTo>
                    <a:pt x="43090" y="11918"/>
                  </a:lnTo>
                  <a:lnTo>
                    <a:pt x="14438" y="11918"/>
                  </a:lnTo>
                  <a:lnTo>
                    <a:pt x="13295" y="23608"/>
                  </a:lnTo>
                  <a:cubicBezTo>
                    <a:pt x="13295" y="23608"/>
                    <a:pt x="16274" y="20170"/>
                    <a:pt x="25442" y="20170"/>
                  </a:cubicBezTo>
                  <a:cubicBezTo>
                    <a:pt x="36676" y="20170"/>
                    <a:pt x="46300" y="27505"/>
                    <a:pt x="46300" y="40569"/>
                  </a:cubicBez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4165602-CE06-8DFD-D794-75AED37BF450}"/>
                </a:ext>
              </a:extLst>
            </p:cNvPr>
            <p:cNvSpPr/>
            <p:nvPr/>
          </p:nvSpPr>
          <p:spPr>
            <a:xfrm>
              <a:off x="12263579" y="1154714"/>
              <a:ext cx="126753" cy="113703"/>
            </a:xfrm>
            <a:custGeom>
              <a:avLst/>
              <a:gdLst>
                <a:gd name="connsiteX0" fmla="*/ 126753 w 126753"/>
                <a:gd name="connsiteY0" fmla="*/ 44924 h 113703"/>
                <a:gd name="connsiteX1" fmla="*/ 53862 w 126753"/>
                <a:gd name="connsiteY1" fmla="*/ 0 h 113703"/>
                <a:gd name="connsiteX2" fmla="*/ 0 w 126753"/>
                <a:gd name="connsiteY2" fmla="*/ 0 h 113703"/>
                <a:gd name="connsiteX3" fmla="*/ 7338 w 126753"/>
                <a:gd name="connsiteY3" fmla="*/ 49508 h 113703"/>
                <a:gd name="connsiteX4" fmla="*/ 60051 w 126753"/>
                <a:gd name="connsiteY4" fmla="*/ 113685 h 113703"/>
                <a:gd name="connsiteX5" fmla="*/ 61200 w 126753"/>
                <a:gd name="connsiteY5" fmla="*/ 112768 h 113703"/>
                <a:gd name="connsiteX6" fmla="*/ 60513 w 126753"/>
                <a:gd name="connsiteY6" fmla="*/ 111852 h 113703"/>
                <a:gd name="connsiteX7" fmla="*/ 33467 w 126753"/>
                <a:gd name="connsiteY7" fmla="*/ 46758 h 113703"/>
                <a:gd name="connsiteX8" fmla="*/ 30026 w 126753"/>
                <a:gd name="connsiteY8" fmla="*/ 24296 h 113703"/>
                <a:gd name="connsiteX9" fmla="*/ 60738 w 126753"/>
                <a:gd name="connsiteY9" fmla="*/ 24296 h 113703"/>
                <a:gd name="connsiteX10" fmla="*/ 124917 w 126753"/>
                <a:gd name="connsiteY10" fmla="*/ 45612 h 113703"/>
                <a:gd name="connsiteX11" fmla="*/ 125835 w 126753"/>
                <a:gd name="connsiteY11" fmla="*/ 46070 h 113703"/>
                <a:gd name="connsiteX12" fmla="*/ 126753 w 126753"/>
                <a:gd name="connsiteY12" fmla="*/ 45153 h 113703"/>
                <a:gd name="connsiteX13" fmla="*/ 126753 w 126753"/>
                <a:gd name="connsiteY13" fmla="*/ 44924 h 113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753" h="113703">
                  <a:moveTo>
                    <a:pt x="126753" y="44924"/>
                  </a:moveTo>
                  <a:cubicBezTo>
                    <a:pt x="119877" y="18566"/>
                    <a:pt x="98557" y="0"/>
                    <a:pt x="53862" y="0"/>
                  </a:cubicBezTo>
                  <a:lnTo>
                    <a:pt x="0" y="0"/>
                  </a:lnTo>
                  <a:lnTo>
                    <a:pt x="7338" y="49508"/>
                  </a:lnTo>
                  <a:cubicBezTo>
                    <a:pt x="12833" y="94203"/>
                    <a:pt x="29795" y="108414"/>
                    <a:pt x="60051" y="113685"/>
                  </a:cubicBezTo>
                  <a:cubicBezTo>
                    <a:pt x="60282" y="113685"/>
                    <a:pt x="61200" y="113914"/>
                    <a:pt x="61200" y="112768"/>
                  </a:cubicBezTo>
                  <a:cubicBezTo>
                    <a:pt x="61200" y="112310"/>
                    <a:pt x="60969" y="112081"/>
                    <a:pt x="60513" y="111852"/>
                  </a:cubicBezTo>
                  <a:cubicBezTo>
                    <a:pt x="40111" y="103371"/>
                    <a:pt x="37819" y="75179"/>
                    <a:pt x="33467" y="46758"/>
                  </a:cubicBezTo>
                  <a:lnTo>
                    <a:pt x="30026" y="24296"/>
                  </a:lnTo>
                  <a:lnTo>
                    <a:pt x="60738" y="24296"/>
                  </a:lnTo>
                  <a:cubicBezTo>
                    <a:pt x="89159" y="24296"/>
                    <a:pt x="110935" y="23837"/>
                    <a:pt x="124917" y="45612"/>
                  </a:cubicBezTo>
                  <a:cubicBezTo>
                    <a:pt x="125148" y="45841"/>
                    <a:pt x="125373" y="46070"/>
                    <a:pt x="125835" y="46070"/>
                  </a:cubicBezTo>
                  <a:cubicBezTo>
                    <a:pt x="126291" y="46070"/>
                    <a:pt x="126753" y="45612"/>
                    <a:pt x="126753" y="45153"/>
                  </a:cubicBezTo>
                  <a:cubicBezTo>
                    <a:pt x="126753" y="44924"/>
                    <a:pt x="126753" y="44924"/>
                    <a:pt x="126753" y="44924"/>
                  </a:cubicBezTo>
                  <a:close/>
                </a:path>
              </a:pathLst>
            </a:custGeom>
            <a:solidFill>
              <a:srgbClr val="5FAF2D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23" name="Subtitle 2">
            <a:extLst>
              <a:ext uri="{FF2B5EF4-FFF2-40B4-BE49-F238E27FC236}">
                <a16:creationId xmlns:a16="http://schemas.microsoft.com/office/drawing/2014/main" id="{673212EE-B539-F1BC-2589-4F9DA9962A5C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491425" y="1512158"/>
            <a:ext cx="11113200" cy="400110"/>
          </a:xfrm>
        </p:spPr>
        <p:txBody>
          <a:bodyPr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5C79408A-0CA6-9569-FACE-98E05807B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456" y="846000"/>
            <a:ext cx="11113200" cy="648000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4055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заголовком в 2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5BB9DB-0310-9B11-A669-905BBC9AB626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503903" y="6356350"/>
            <a:ext cx="2743200" cy="365125"/>
          </a:xfrm>
        </p:spPr>
        <p:txBody>
          <a:bodyPr vert="horz" lIns="91440" tIns="45720" rIns="91440" bIns="45720" rtlCol="0" anchor="ctr"/>
          <a:lstStyle>
            <a:lvl1pPr>
              <a:defRPr lang="ru-RU" smtClean="0"/>
            </a:lvl1pPr>
          </a:lstStyle>
          <a:p>
            <a:fld id="{89633FC2-6416-484F-B445-9CAE3A212806}" type="datetime1">
              <a:rPr lang="ru-RU" smtClean="0"/>
              <a:pPr/>
              <a:t>21.03.2024</a:t>
            </a:fld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47887B-E3DC-429C-9FC9-F367D61ADA7B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8979411" y="6356350"/>
            <a:ext cx="2743200" cy="365125"/>
          </a:xfrm>
        </p:spPr>
        <p:txBody>
          <a:bodyPr/>
          <a:lstStyle/>
          <a:p>
            <a:fld id="{1D41C7BD-C484-49EB-A7F4-79A7D48E10F6}" type="slidenum">
              <a:rPr lang="ru-RU" smtClean="0"/>
              <a:t>‹#›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DE0D1B-33BE-EDD7-B4EF-DF0C010AC093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91456" y="414033"/>
            <a:ext cx="3463123" cy="230400"/>
          </a:xfrm>
        </p:spPr>
        <p:txBody>
          <a:bodyPr/>
          <a:lstStyle>
            <a:lvl1pPr algn="l">
              <a:defRPr sz="1000" spc="5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DEC3C7D-BAC5-B461-3FFA-C96CD7503E9F}"/>
              </a:ext>
            </a:extLst>
          </p:cNvPr>
          <p:cNvGrpSpPr/>
          <p:nvPr userDrawn="1"/>
        </p:nvGrpSpPr>
        <p:grpSpPr>
          <a:xfrm>
            <a:off x="10722827" y="456942"/>
            <a:ext cx="883637" cy="144583"/>
            <a:chOff x="10354404" y="1153536"/>
            <a:chExt cx="2080616" cy="340437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15D12EE-F542-E84C-FA6D-7B3D38D5B823}"/>
                </a:ext>
              </a:extLst>
            </p:cNvPr>
            <p:cNvSpPr/>
            <p:nvPr/>
          </p:nvSpPr>
          <p:spPr>
            <a:xfrm>
              <a:off x="10477754" y="1153536"/>
              <a:ext cx="299331" cy="115932"/>
            </a:xfrm>
            <a:custGeom>
              <a:avLst/>
              <a:gdLst>
                <a:gd name="connsiteX0" fmla="*/ 299331 w 299331"/>
                <a:gd name="connsiteY0" fmla="*/ 0 h 115932"/>
                <a:gd name="connsiteX1" fmla="*/ 0 w 299331"/>
                <a:gd name="connsiteY1" fmla="*/ 0 h 115932"/>
                <a:gd name="connsiteX2" fmla="*/ 0 w 299331"/>
                <a:gd name="connsiteY2" fmla="*/ 115933 h 115932"/>
                <a:gd name="connsiteX3" fmla="*/ 299331 w 299331"/>
                <a:gd name="connsiteY3" fmla="*/ 115933 h 115932"/>
                <a:gd name="connsiteX4" fmla="*/ 299331 w 299331"/>
                <a:gd name="connsiteY4" fmla="*/ 0 h 115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9331" h="115932">
                  <a:moveTo>
                    <a:pt x="299331" y="0"/>
                  </a:moveTo>
                  <a:lnTo>
                    <a:pt x="0" y="0"/>
                  </a:lnTo>
                  <a:lnTo>
                    <a:pt x="0" y="115933"/>
                  </a:lnTo>
                  <a:lnTo>
                    <a:pt x="299331" y="115933"/>
                  </a:lnTo>
                  <a:lnTo>
                    <a:pt x="299331" y="0"/>
                  </a:lnTo>
                  <a:close/>
                </a:path>
              </a:pathLst>
            </a:custGeom>
            <a:gradFill>
              <a:gsLst>
                <a:gs pos="0">
                  <a:srgbClr val="00F0FF"/>
                </a:gs>
                <a:gs pos="50000">
                  <a:srgbClr val="00BAFF"/>
                </a:gs>
                <a:gs pos="100000">
                  <a:srgbClr val="0184FF"/>
                </a:gs>
              </a:gsLst>
              <a:lin ang="1028483" scaled="1"/>
            </a:gra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5238159-05D4-B227-411C-213F41108E00}"/>
                </a:ext>
              </a:extLst>
            </p:cNvPr>
            <p:cNvSpPr/>
            <p:nvPr/>
          </p:nvSpPr>
          <p:spPr>
            <a:xfrm>
              <a:off x="10354404" y="1153536"/>
              <a:ext cx="123367" cy="336507"/>
            </a:xfrm>
            <a:custGeom>
              <a:avLst/>
              <a:gdLst>
                <a:gd name="connsiteX0" fmla="*/ 0 w 123367"/>
                <a:gd name="connsiteY0" fmla="*/ 336508 h 336507"/>
                <a:gd name="connsiteX1" fmla="*/ 0 w 123367"/>
                <a:gd name="connsiteY1" fmla="*/ 116208 h 336507"/>
                <a:gd name="connsiteX2" fmla="*/ 123368 w 123367"/>
                <a:gd name="connsiteY2" fmla="*/ 0 h 336507"/>
                <a:gd name="connsiteX3" fmla="*/ 123368 w 123367"/>
                <a:gd name="connsiteY3" fmla="*/ 336508 h 336507"/>
                <a:gd name="connsiteX4" fmla="*/ 0 w 123367"/>
                <a:gd name="connsiteY4" fmla="*/ 336508 h 336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367" h="336507">
                  <a:moveTo>
                    <a:pt x="0" y="336508"/>
                  </a:moveTo>
                  <a:lnTo>
                    <a:pt x="0" y="116208"/>
                  </a:lnTo>
                  <a:lnTo>
                    <a:pt x="123368" y="0"/>
                  </a:lnTo>
                  <a:lnTo>
                    <a:pt x="123368" y="336508"/>
                  </a:lnTo>
                  <a:lnTo>
                    <a:pt x="0" y="336508"/>
                  </a:lnTo>
                  <a:close/>
                </a:path>
              </a:pathLst>
            </a:custGeom>
            <a:gradFill>
              <a:gsLst>
                <a:gs pos="0">
                  <a:srgbClr val="0184FF"/>
                </a:gs>
                <a:gs pos="50000">
                  <a:srgbClr val="1897F9"/>
                </a:gs>
                <a:gs pos="100000">
                  <a:srgbClr val="2FAAF4"/>
                </a:gs>
              </a:gsLst>
              <a:lin ang="16200000" scaled="1"/>
            </a:gra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1ACB654-2DF1-B6CA-F450-E44BDD09C0B1}"/>
                </a:ext>
              </a:extLst>
            </p:cNvPr>
            <p:cNvSpPr/>
            <p:nvPr/>
          </p:nvSpPr>
          <p:spPr>
            <a:xfrm>
              <a:off x="10777132" y="1153536"/>
              <a:ext cx="123644" cy="336507"/>
            </a:xfrm>
            <a:custGeom>
              <a:avLst/>
              <a:gdLst>
                <a:gd name="connsiteX0" fmla="*/ 123644 w 123644"/>
                <a:gd name="connsiteY0" fmla="*/ 336508 h 336507"/>
                <a:gd name="connsiteX1" fmla="*/ 123644 w 123644"/>
                <a:gd name="connsiteY1" fmla="*/ 116208 h 336507"/>
                <a:gd name="connsiteX2" fmla="*/ 0 w 123644"/>
                <a:gd name="connsiteY2" fmla="*/ 0 h 336507"/>
                <a:gd name="connsiteX3" fmla="*/ 0 w 123644"/>
                <a:gd name="connsiteY3" fmla="*/ 336508 h 336507"/>
                <a:gd name="connsiteX4" fmla="*/ 123644 w 123644"/>
                <a:gd name="connsiteY4" fmla="*/ 336508 h 336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644" h="336507">
                  <a:moveTo>
                    <a:pt x="123644" y="336508"/>
                  </a:moveTo>
                  <a:lnTo>
                    <a:pt x="123644" y="116208"/>
                  </a:lnTo>
                  <a:lnTo>
                    <a:pt x="0" y="0"/>
                  </a:lnTo>
                  <a:lnTo>
                    <a:pt x="0" y="336508"/>
                  </a:lnTo>
                  <a:lnTo>
                    <a:pt x="123644" y="336508"/>
                  </a:lnTo>
                  <a:close/>
                </a:path>
              </a:pathLst>
            </a:custGeom>
            <a:gradFill>
              <a:gsLst>
                <a:gs pos="17000">
                  <a:srgbClr val="0184FF"/>
                </a:gs>
                <a:gs pos="91000">
                  <a:srgbClr val="04BBE4"/>
                </a:gs>
              </a:gsLst>
              <a:lin ang="16200000" scaled="1"/>
            </a:gra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45E08CD-420F-8387-5272-395150BE4D49}"/>
                </a:ext>
              </a:extLst>
            </p:cNvPr>
            <p:cNvSpPr/>
            <p:nvPr/>
          </p:nvSpPr>
          <p:spPr>
            <a:xfrm>
              <a:off x="11030427" y="1268756"/>
              <a:ext cx="214225" cy="219438"/>
            </a:xfrm>
            <a:custGeom>
              <a:avLst/>
              <a:gdLst>
                <a:gd name="connsiteX0" fmla="*/ 0 w 214225"/>
                <a:gd name="connsiteY0" fmla="*/ 0 h 219438"/>
                <a:gd name="connsiteX1" fmla="*/ 214226 w 214225"/>
                <a:gd name="connsiteY1" fmla="*/ 0 h 219438"/>
                <a:gd name="connsiteX2" fmla="*/ 214226 w 214225"/>
                <a:gd name="connsiteY2" fmla="*/ 219438 h 219438"/>
                <a:gd name="connsiteX3" fmla="*/ 152788 w 214225"/>
                <a:gd name="connsiteY3" fmla="*/ 219438 h 219438"/>
                <a:gd name="connsiteX4" fmla="*/ 152788 w 214225"/>
                <a:gd name="connsiteY4" fmla="*/ 57328 h 219438"/>
                <a:gd name="connsiteX5" fmla="*/ 61718 w 214225"/>
                <a:gd name="connsiteY5" fmla="*/ 57328 h 219438"/>
                <a:gd name="connsiteX6" fmla="*/ 61718 w 214225"/>
                <a:gd name="connsiteY6" fmla="*/ 219438 h 219438"/>
                <a:gd name="connsiteX7" fmla="*/ 275 w 214225"/>
                <a:gd name="connsiteY7" fmla="*/ 219438 h 219438"/>
                <a:gd name="connsiteX8" fmla="*/ 275 w 214225"/>
                <a:gd name="connsiteY8" fmla="*/ 0 h 219438"/>
                <a:gd name="connsiteX9" fmla="*/ 0 w 214225"/>
                <a:gd name="connsiteY9" fmla="*/ 0 h 21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225" h="219438">
                  <a:moveTo>
                    <a:pt x="0" y="0"/>
                  </a:moveTo>
                  <a:lnTo>
                    <a:pt x="214226" y="0"/>
                  </a:lnTo>
                  <a:lnTo>
                    <a:pt x="214226" y="219438"/>
                  </a:lnTo>
                  <a:lnTo>
                    <a:pt x="152788" y="219438"/>
                  </a:lnTo>
                  <a:lnTo>
                    <a:pt x="152788" y="57328"/>
                  </a:lnTo>
                  <a:lnTo>
                    <a:pt x="61718" y="57328"/>
                  </a:lnTo>
                  <a:lnTo>
                    <a:pt x="61718" y="219438"/>
                  </a:lnTo>
                  <a:lnTo>
                    <a:pt x="275" y="219438"/>
                  </a:lnTo>
                  <a:lnTo>
                    <a:pt x="2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CCC0EC3-1198-4801-4CE8-959AD0A959D5}"/>
                </a:ext>
              </a:extLst>
            </p:cNvPr>
            <p:cNvSpPr/>
            <p:nvPr/>
          </p:nvSpPr>
          <p:spPr>
            <a:xfrm>
              <a:off x="11276714" y="1262999"/>
              <a:ext cx="239461" cy="230974"/>
            </a:xfrm>
            <a:custGeom>
              <a:avLst/>
              <a:gdLst>
                <a:gd name="connsiteX0" fmla="*/ 178018 w 239461"/>
                <a:gd name="connsiteY0" fmla="*/ 5760 h 230974"/>
                <a:gd name="connsiteX1" fmla="*/ 239461 w 239461"/>
                <a:gd name="connsiteY1" fmla="*/ 5760 h 230974"/>
                <a:gd name="connsiteX2" fmla="*/ 239461 w 239461"/>
                <a:gd name="connsiteY2" fmla="*/ 225199 h 230974"/>
                <a:gd name="connsiteX3" fmla="*/ 178018 w 239461"/>
                <a:gd name="connsiteY3" fmla="*/ 225199 h 230974"/>
                <a:gd name="connsiteX4" fmla="*/ 178018 w 239461"/>
                <a:gd name="connsiteY4" fmla="*/ 193654 h 230974"/>
                <a:gd name="connsiteX5" fmla="*/ 146475 w 239461"/>
                <a:gd name="connsiteY5" fmla="*/ 221359 h 230974"/>
                <a:gd name="connsiteX6" fmla="*/ 105602 w 239461"/>
                <a:gd name="connsiteY6" fmla="*/ 230959 h 230974"/>
                <a:gd name="connsiteX7" fmla="*/ 0 w 239461"/>
                <a:gd name="connsiteY7" fmla="*/ 116028 h 230974"/>
                <a:gd name="connsiteX8" fmla="*/ 106975 w 239461"/>
                <a:gd name="connsiteY8" fmla="*/ 0 h 230974"/>
                <a:gd name="connsiteX9" fmla="*/ 178018 w 239461"/>
                <a:gd name="connsiteY9" fmla="*/ 34836 h 230974"/>
                <a:gd name="connsiteX10" fmla="*/ 178018 w 239461"/>
                <a:gd name="connsiteY10" fmla="*/ 5760 h 230974"/>
                <a:gd name="connsiteX11" fmla="*/ 176100 w 239461"/>
                <a:gd name="connsiteY11" fmla="*/ 115754 h 230974"/>
                <a:gd name="connsiteX12" fmla="*/ 171985 w 239461"/>
                <a:gd name="connsiteY12" fmla="*/ 93536 h 230974"/>
                <a:gd name="connsiteX13" fmla="*/ 159639 w 239461"/>
                <a:gd name="connsiteY13" fmla="*/ 74609 h 230974"/>
                <a:gd name="connsiteX14" fmla="*/ 140985 w 239461"/>
                <a:gd name="connsiteY14" fmla="*/ 61991 h 230974"/>
                <a:gd name="connsiteX15" fmla="*/ 119047 w 239461"/>
                <a:gd name="connsiteY15" fmla="*/ 57328 h 230974"/>
                <a:gd name="connsiteX16" fmla="*/ 79273 w 239461"/>
                <a:gd name="connsiteY16" fmla="*/ 75158 h 230974"/>
                <a:gd name="connsiteX17" fmla="*/ 63086 w 239461"/>
                <a:gd name="connsiteY17" fmla="*/ 115754 h 230974"/>
                <a:gd name="connsiteX18" fmla="*/ 79548 w 239461"/>
                <a:gd name="connsiteY18" fmla="*/ 156076 h 230974"/>
                <a:gd name="connsiteX19" fmla="*/ 119590 w 239461"/>
                <a:gd name="connsiteY19" fmla="*/ 173631 h 230974"/>
                <a:gd name="connsiteX20" fmla="*/ 159914 w 239461"/>
                <a:gd name="connsiteY20" fmla="*/ 156350 h 230974"/>
                <a:gd name="connsiteX21" fmla="*/ 176100 w 239461"/>
                <a:gd name="connsiteY21" fmla="*/ 115754 h 230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39461" h="230974">
                  <a:moveTo>
                    <a:pt x="178018" y="5760"/>
                  </a:moveTo>
                  <a:lnTo>
                    <a:pt x="239461" y="5760"/>
                  </a:lnTo>
                  <a:lnTo>
                    <a:pt x="239461" y="225199"/>
                  </a:lnTo>
                  <a:lnTo>
                    <a:pt x="178018" y="225199"/>
                  </a:lnTo>
                  <a:lnTo>
                    <a:pt x="178018" y="193654"/>
                  </a:lnTo>
                  <a:cubicBezTo>
                    <a:pt x="169787" y="205175"/>
                    <a:pt x="159089" y="214775"/>
                    <a:pt x="146475" y="221359"/>
                  </a:cubicBezTo>
                  <a:cubicBezTo>
                    <a:pt x="133854" y="227941"/>
                    <a:pt x="119865" y="231233"/>
                    <a:pt x="105602" y="230959"/>
                  </a:cubicBezTo>
                  <a:cubicBezTo>
                    <a:pt x="44982" y="230959"/>
                    <a:pt x="0" y="184054"/>
                    <a:pt x="0" y="116028"/>
                  </a:cubicBezTo>
                  <a:cubicBezTo>
                    <a:pt x="0" y="48276"/>
                    <a:pt x="44158" y="0"/>
                    <a:pt x="106975" y="0"/>
                  </a:cubicBezTo>
                  <a:cubicBezTo>
                    <a:pt x="135227" y="0"/>
                    <a:pt x="163479" y="12344"/>
                    <a:pt x="178018" y="34836"/>
                  </a:cubicBezTo>
                  <a:lnTo>
                    <a:pt x="178018" y="5760"/>
                  </a:lnTo>
                  <a:close/>
                  <a:moveTo>
                    <a:pt x="176100" y="115754"/>
                  </a:moveTo>
                  <a:cubicBezTo>
                    <a:pt x="176100" y="108073"/>
                    <a:pt x="174727" y="100668"/>
                    <a:pt x="171985" y="93536"/>
                  </a:cubicBezTo>
                  <a:cubicBezTo>
                    <a:pt x="169243" y="86404"/>
                    <a:pt x="164853" y="80095"/>
                    <a:pt x="159639" y="74609"/>
                  </a:cubicBezTo>
                  <a:cubicBezTo>
                    <a:pt x="154431" y="69123"/>
                    <a:pt x="148117" y="65009"/>
                    <a:pt x="140985" y="61991"/>
                  </a:cubicBezTo>
                  <a:cubicBezTo>
                    <a:pt x="134128" y="58974"/>
                    <a:pt x="126447" y="57603"/>
                    <a:pt x="119047" y="57328"/>
                  </a:cubicBezTo>
                  <a:cubicBezTo>
                    <a:pt x="103959" y="57877"/>
                    <a:pt x="89696" y="64186"/>
                    <a:pt x="79273" y="75158"/>
                  </a:cubicBezTo>
                  <a:cubicBezTo>
                    <a:pt x="68850" y="86130"/>
                    <a:pt x="63086" y="100668"/>
                    <a:pt x="63086" y="115754"/>
                  </a:cubicBezTo>
                  <a:cubicBezTo>
                    <a:pt x="63086" y="130840"/>
                    <a:pt x="69119" y="145378"/>
                    <a:pt x="79548" y="156076"/>
                  </a:cubicBezTo>
                  <a:cubicBezTo>
                    <a:pt x="89970" y="166773"/>
                    <a:pt x="104509" y="173082"/>
                    <a:pt x="119590" y="173631"/>
                  </a:cubicBezTo>
                  <a:cubicBezTo>
                    <a:pt x="134678" y="173357"/>
                    <a:pt x="149216" y="167047"/>
                    <a:pt x="159914" y="156350"/>
                  </a:cubicBezTo>
                  <a:cubicBezTo>
                    <a:pt x="170062" y="145378"/>
                    <a:pt x="176100" y="130840"/>
                    <a:pt x="176100" y="115754"/>
                  </a:cubicBez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CA9B4A4-2B45-0FBC-1622-07F680A52DDB}"/>
                </a:ext>
              </a:extLst>
            </p:cNvPr>
            <p:cNvSpPr/>
            <p:nvPr/>
          </p:nvSpPr>
          <p:spPr>
            <a:xfrm>
              <a:off x="11558734" y="1268756"/>
              <a:ext cx="217241" cy="219438"/>
            </a:xfrm>
            <a:custGeom>
              <a:avLst/>
              <a:gdLst>
                <a:gd name="connsiteX0" fmla="*/ 142084 w 217241"/>
                <a:gd name="connsiteY0" fmla="*/ 219438 h 219438"/>
                <a:gd name="connsiteX1" fmla="*/ 93262 w 217241"/>
                <a:gd name="connsiteY1" fmla="*/ 139618 h 219438"/>
                <a:gd name="connsiteX2" fmla="*/ 59520 w 217241"/>
                <a:gd name="connsiteY2" fmla="*/ 139618 h 219438"/>
                <a:gd name="connsiteX3" fmla="*/ 59520 w 217241"/>
                <a:gd name="connsiteY3" fmla="*/ 219438 h 219438"/>
                <a:gd name="connsiteX4" fmla="*/ 0 w 217241"/>
                <a:gd name="connsiteY4" fmla="*/ 219438 h 219438"/>
                <a:gd name="connsiteX5" fmla="*/ 0 w 217241"/>
                <a:gd name="connsiteY5" fmla="*/ 0 h 219438"/>
                <a:gd name="connsiteX6" fmla="*/ 59520 w 217241"/>
                <a:gd name="connsiteY6" fmla="*/ 0 h 219438"/>
                <a:gd name="connsiteX7" fmla="*/ 59520 w 217241"/>
                <a:gd name="connsiteY7" fmla="*/ 87227 h 219438"/>
                <a:gd name="connsiteX8" fmla="*/ 91338 w 217241"/>
                <a:gd name="connsiteY8" fmla="*/ 87227 h 219438"/>
                <a:gd name="connsiteX9" fmla="*/ 141535 w 217241"/>
                <a:gd name="connsiteY9" fmla="*/ 274 h 219438"/>
                <a:gd name="connsiteX10" fmla="*/ 209286 w 217241"/>
                <a:gd name="connsiteY10" fmla="*/ 274 h 219438"/>
                <a:gd name="connsiteX11" fmla="*/ 144008 w 217241"/>
                <a:gd name="connsiteY11" fmla="*/ 108622 h 219438"/>
                <a:gd name="connsiteX12" fmla="*/ 217242 w 217241"/>
                <a:gd name="connsiteY12" fmla="*/ 219438 h 219438"/>
                <a:gd name="connsiteX13" fmla="*/ 142084 w 217241"/>
                <a:gd name="connsiteY13" fmla="*/ 219438 h 21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7241" h="219438">
                  <a:moveTo>
                    <a:pt x="142084" y="219438"/>
                  </a:moveTo>
                  <a:lnTo>
                    <a:pt x="93262" y="139618"/>
                  </a:lnTo>
                  <a:lnTo>
                    <a:pt x="59520" y="139618"/>
                  </a:lnTo>
                  <a:lnTo>
                    <a:pt x="59520" y="219438"/>
                  </a:lnTo>
                  <a:lnTo>
                    <a:pt x="0" y="219438"/>
                  </a:lnTo>
                  <a:lnTo>
                    <a:pt x="0" y="0"/>
                  </a:lnTo>
                  <a:lnTo>
                    <a:pt x="59520" y="0"/>
                  </a:lnTo>
                  <a:lnTo>
                    <a:pt x="59520" y="87227"/>
                  </a:lnTo>
                  <a:lnTo>
                    <a:pt x="91338" y="87227"/>
                  </a:lnTo>
                  <a:lnTo>
                    <a:pt x="141535" y="274"/>
                  </a:lnTo>
                  <a:lnTo>
                    <a:pt x="209286" y="274"/>
                  </a:lnTo>
                  <a:lnTo>
                    <a:pt x="144008" y="108622"/>
                  </a:lnTo>
                  <a:lnTo>
                    <a:pt x="217242" y="219438"/>
                  </a:lnTo>
                  <a:lnTo>
                    <a:pt x="142084" y="219438"/>
                  </a:ln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1A4E2DC-66F9-03C0-0DCC-92EBB2A3A015}"/>
                </a:ext>
              </a:extLst>
            </p:cNvPr>
            <p:cNvSpPr/>
            <p:nvPr/>
          </p:nvSpPr>
          <p:spPr>
            <a:xfrm>
              <a:off x="11771598" y="1263548"/>
              <a:ext cx="230753" cy="230410"/>
            </a:xfrm>
            <a:custGeom>
              <a:avLst/>
              <a:gdLst>
                <a:gd name="connsiteX0" fmla="*/ 229588 w 230753"/>
                <a:gd name="connsiteY0" fmla="*/ 134955 h 230410"/>
                <a:gd name="connsiteX1" fmla="*/ 64735 w 230753"/>
                <a:gd name="connsiteY1" fmla="*/ 134955 h 230410"/>
                <a:gd name="connsiteX2" fmla="*/ 120964 w 230753"/>
                <a:gd name="connsiteY2" fmla="*/ 175825 h 230410"/>
                <a:gd name="connsiteX3" fmla="*/ 152507 w 230753"/>
                <a:gd name="connsiteY3" fmla="*/ 168968 h 230410"/>
                <a:gd name="connsiteX4" fmla="*/ 178567 w 230753"/>
                <a:gd name="connsiteY4" fmla="*/ 150041 h 230410"/>
                <a:gd name="connsiteX5" fmla="*/ 214226 w 230753"/>
                <a:gd name="connsiteY5" fmla="*/ 186248 h 230410"/>
                <a:gd name="connsiteX6" fmla="*/ 117123 w 230753"/>
                <a:gd name="connsiteY6" fmla="*/ 230410 h 230410"/>
                <a:gd name="connsiteX7" fmla="*/ 0 w 230753"/>
                <a:gd name="connsiteY7" fmla="*/ 115479 h 230410"/>
                <a:gd name="connsiteX8" fmla="*/ 116574 w 230753"/>
                <a:gd name="connsiteY8" fmla="*/ 0 h 230410"/>
                <a:gd name="connsiteX9" fmla="*/ 230681 w 230753"/>
                <a:gd name="connsiteY9" fmla="*/ 111913 h 230410"/>
                <a:gd name="connsiteX10" fmla="*/ 229588 w 230753"/>
                <a:gd name="connsiteY10" fmla="*/ 134955 h 230410"/>
                <a:gd name="connsiteX11" fmla="*/ 168969 w 230753"/>
                <a:gd name="connsiteY11" fmla="*/ 94907 h 230410"/>
                <a:gd name="connsiteX12" fmla="*/ 118223 w 230753"/>
                <a:gd name="connsiteY12" fmla="*/ 52665 h 230410"/>
                <a:gd name="connsiteX13" fmla="*/ 64735 w 230753"/>
                <a:gd name="connsiteY13" fmla="*/ 94907 h 230410"/>
                <a:gd name="connsiteX14" fmla="*/ 168969 w 230753"/>
                <a:gd name="connsiteY14" fmla="*/ 94907 h 230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0753" h="230410">
                  <a:moveTo>
                    <a:pt x="229588" y="134955"/>
                  </a:moveTo>
                  <a:lnTo>
                    <a:pt x="64735" y="134955"/>
                  </a:lnTo>
                  <a:cubicBezTo>
                    <a:pt x="71317" y="160739"/>
                    <a:pt x="92163" y="175825"/>
                    <a:pt x="120964" y="175825"/>
                  </a:cubicBezTo>
                  <a:cubicBezTo>
                    <a:pt x="131936" y="175825"/>
                    <a:pt x="142634" y="173356"/>
                    <a:pt x="152507" y="168968"/>
                  </a:cubicBezTo>
                  <a:cubicBezTo>
                    <a:pt x="162387" y="164579"/>
                    <a:pt x="171435" y="157996"/>
                    <a:pt x="178567" y="150041"/>
                  </a:cubicBezTo>
                  <a:lnTo>
                    <a:pt x="214226" y="186248"/>
                  </a:lnTo>
                  <a:cubicBezTo>
                    <a:pt x="193655" y="213952"/>
                    <a:pt x="155523" y="230410"/>
                    <a:pt x="117123" y="230410"/>
                  </a:cubicBezTo>
                  <a:cubicBezTo>
                    <a:pt x="49372" y="230410"/>
                    <a:pt x="0" y="182957"/>
                    <a:pt x="0" y="115479"/>
                  </a:cubicBezTo>
                  <a:cubicBezTo>
                    <a:pt x="0" y="44436"/>
                    <a:pt x="54037" y="0"/>
                    <a:pt x="116574" y="0"/>
                  </a:cubicBezTo>
                  <a:cubicBezTo>
                    <a:pt x="179117" y="0"/>
                    <a:pt x="230681" y="44711"/>
                    <a:pt x="230681" y="111913"/>
                  </a:cubicBezTo>
                  <a:cubicBezTo>
                    <a:pt x="230956" y="117399"/>
                    <a:pt x="230412" y="125080"/>
                    <a:pt x="229588" y="134955"/>
                  </a:cubicBezTo>
                  <a:close/>
                  <a:moveTo>
                    <a:pt x="168969" y="94907"/>
                  </a:moveTo>
                  <a:cubicBezTo>
                    <a:pt x="167045" y="69123"/>
                    <a:pt x="145925" y="52665"/>
                    <a:pt x="118223" y="52665"/>
                  </a:cubicBezTo>
                  <a:cubicBezTo>
                    <a:pt x="92712" y="52665"/>
                    <a:pt x="71317" y="65283"/>
                    <a:pt x="64735" y="94907"/>
                  </a:cubicBezTo>
                  <a:lnTo>
                    <a:pt x="168969" y="94907"/>
                  </a:ln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ACA7829-53EB-DC59-A9D7-B6E6D8756E5C}"/>
                </a:ext>
              </a:extLst>
            </p:cNvPr>
            <p:cNvSpPr/>
            <p:nvPr/>
          </p:nvSpPr>
          <p:spPr>
            <a:xfrm>
              <a:off x="12015993" y="1268756"/>
              <a:ext cx="198038" cy="219438"/>
            </a:xfrm>
            <a:custGeom>
              <a:avLst/>
              <a:gdLst>
                <a:gd name="connsiteX0" fmla="*/ 198039 w 198038"/>
                <a:gd name="connsiteY0" fmla="*/ 0 h 219438"/>
                <a:gd name="connsiteX1" fmla="*/ 198039 w 198038"/>
                <a:gd name="connsiteY1" fmla="*/ 57328 h 219438"/>
                <a:gd name="connsiteX2" fmla="*/ 130013 w 198038"/>
                <a:gd name="connsiteY2" fmla="*/ 57328 h 219438"/>
                <a:gd name="connsiteX3" fmla="*/ 130013 w 198038"/>
                <a:gd name="connsiteY3" fmla="*/ 219438 h 219438"/>
                <a:gd name="connsiteX4" fmla="*/ 68026 w 198038"/>
                <a:gd name="connsiteY4" fmla="*/ 219438 h 219438"/>
                <a:gd name="connsiteX5" fmla="*/ 68026 w 198038"/>
                <a:gd name="connsiteY5" fmla="*/ 57328 h 219438"/>
                <a:gd name="connsiteX6" fmla="*/ 0 w 198038"/>
                <a:gd name="connsiteY6" fmla="*/ 57328 h 219438"/>
                <a:gd name="connsiteX7" fmla="*/ 0 w 198038"/>
                <a:gd name="connsiteY7" fmla="*/ 0 h 219438"/>
                <a:gd name="connsiteX8" fmla="*/ 198039 w 198038"/>
                <a:gd name="connsiteY8" fmla="*/ 0 h 21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8038" h="219438">
                  <a:moveTo>
                    <a:pt x="198039" y="0"/>
                  </a:moveTo>
                  <a:lnTo>
                    <a:pt x="198039" y="57328"/>
                  </a:lnTo>
                  <a:lnTo>
                    <a:pt x="130013" y="57328"/>
                  </a:lnTo>
                  <a:lnTo>
                    <a:pt x="130013" y="219438"/>
                  </a:lnTo>
                  <a:lnTo>
                    <a:pt x="68026" y="219438"/>
                  </a:lnTo>
                  <a:lnTo>
                    <a:pt x="68026" y="57328"/>
                  </a:lnTo>
                  <a:lnTo>
                    <a:pt x="0" y="57328"/>
                  </a:lnTo>
                  <a:lnTo>
                    <a:pt x="0" y="0"/>
                  </a:lnTo>
                  <a:lnTo>
                    <a:pt x="198039" y="0"/>
                  </a:ln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054184F-7F7F-D8C5-5237-45E1BE4B5964}"/>
                </a:ext>
              </a:extLst>
            </p:cNvPr>
            <p:cNvSpPr/>
            <p:nvPr/>
          </p:nvSpPr>
          <p:spPr>
            <a:xfrm>
              <a:off x="12331430" y="1207204"/>
              <a:ext cx="55467" cy="61426"/>
            </a:xfrm>
            <a:custGeom>
              <a:avLst/>
              <a:gdLst>
                <a:gd name="connsiteX0" fmla="*/ 40111 w 55467"/>
                <a:gd name="connsiteY0" fmla="*/ 61426 h 61426"/>
                <a:gd name="connsiteX1" fmla="*/ 27509 w 55467"/>
                <a:gd name="connsiteY1" fmla="*/ 40340 h 61426"/>
                <a:gd name="connsiteX2" fmla="*/ 15131 w 55467"/>
                <a:gd name="connsiteY2" fmla="*/ 61426 h 61426"/>
                <a:gd name="connsiteX3" fmla="*/ 231 w 55467"/>
                <a:gd name="connsiteY3" fmla="*/ 61426 h 61426"/>
                <a:gd name="connsiteX4" fmla="*/ 19484 w 55467"/>
                <a:gd name="connsiteY4" fmla="*/ 29567 h 61426"/>
                <a:gd name="connsiteX5" fmla="*/ 0 w 55467"/>
                <a:gd name="connsiteY5" fmla="*/ 0 h 61426"/>
                <a:gd name="connsiteX6" fmla="*/ 15587 w 55467"/>
                <a:gd name="connsiteY6" fmla="*/ 0 h 61426"/>
                <a:gd name="connsiteX7" fmla="*/ 28196 w 55467"/>
                <a:gd name="connsiteY7" fmla="*/ 19711 h 61426"/>
                <a:gd name="connsiteX8" fmla="*/ 40111 w 55467"/>
                <a:gd name="connsiteY8" fmla="*/ 0 h 61426"/>
                <a:gd name="connsiteX9" fmla="*/ 55011 w 55467"/>
                <a:gd name="connsiteY9" fmla="*/ 0 h 61426"/>
                <a:gd name="connsiteX10" fmla="*/ 35758 w 55467"/>
                <a:gd name="connsiteY10" fmla="*/ 30484 h 61426"/>
                <a:gd name="connsiteX11" fmla="*/ 55467 w 55467"/>
                <a:gd name="connsiteY11" fmla="*/ 61426 h 61426"/>
                <a:gd name="connsiteX12" fmla="*/ 40111 w 55467"/>
                <a:gd name="connsiteY12" fmla="*/ 61426 h 61426"/>
                <a:gd name="connsiteX13" fmla="*/ 40111 w 55467"/>
                <a:gd name="connsiteY13" fmla="*/ 61426 h 61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467" h="61426">
                  <a:moveTo>
                    <a:pt x="40111" y="61426"/>
                  </a:moveTo>
                  <a:lnTo>
                    <a:pt x="27509" y="40340"/>
                  </a:lnTo>
                  <a:lnTo>
                    <a:pt x="15131" y="61426"/>
                  </a:lnTo>
                  <a:lnTo>
                    <a:pt x="231" y="61426"/>
                  </a:lnTo>
                  <a:lnTo>
                    <a:pt x="19484" y="29567"/>
                  </a:lnTo>
                  <a:lnTo>
                    <a:pt x="0" y="0"/>
                  </a:lnTo>
                  <a:lnTo>
                    <a:pt x="15587" y="0"/>
                  </a:lnTo>
                  <a:lnTo>
                    <a:pt x="28196" y="19711"/>
                  </a:lnTo>
                  <a:lnTo>
                    <a:pt x="40111" y="0"/>
                  </a:lnTo>
                  <a:lnTo>
                    <a:pt x="55011" y="0"/>
                  </a:lnTo>
                  <a:lnTo>
                    <a:pt x="35758" y="30484"/>
                  </a:lnTo>
                  <a:lnTo>
                    <a:pt x="55467" y="61426"/>
                  </a:lnTo>
                  <a:lnTo>
                    <a:pt x="40111" y="61426"/>
                  </a:lnTo>
                  <a:lnTo>
                    <a:pt x="40111" y="61426"/>
                  </a:ln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DC46D36-B137-13B8-246B-F6EB18E0351E}"/>
                </a:ext>
              </a:extLst>
            </p:cNvPr>
            <p:cNvSpPr/>
            <p:nvPr/>
          </p:nvSpPr>
          <p:spPr>
            <a:xfrm>
              <a:off x="12388721" y="1207204"/>
              <a:ext cx="46299" cy="62572"/>
            </a:xfrm>
            <a:custGeom>
              <a:avLst/>
              <a:gdLst>
                <a:gd name="connsiteX0" fmla="*/ 46300 w 46299"/>
                <a:gd name="connsiteY0" fmla="*/ 40569 h 62572"/>
                <a:gd name="connsiteX1" fmla="*/ 22694 w 46299"/>
                <a:gd name="connsiteY1" fmla="*/ 62573 h 62572"/>
                <a:gd name="connsiteX2" fmla="*/ 0 w 46299"/>
                <a:gd name="connsiteY2" fmla="*/ 41944 h 62572"/>
                <a:gd name="connsiteX3" fmla="*/ 12609 w 46299"/>
                <a:gd name="connsiteY3" fmla="*/ 41944 h 62572"/>
                <a:gd name="connsiteX4" fmla="*/ 23837 w 46299"/>
                <a:gd name="connsiteY4" fmla="*/ 50654 h 62572"/>
                <a:gd name="connsiteX5" fmla="*/ 33467 w 46299"/>
                <a:gd name="connsiteY5" fmla="*/ 40340 h 62572"/>
                <a:gd name="connsiteX6" fmla="*/ 22694 w 46299"/>
                <a:gd name="connsiteY6" fmla="*/ 30484 h 62572"/>
                <a:gd name="connsiteX7" fmla="*/ 12609 w 46299"/>
                <a:gd name="connsiteY7" fmla="*/ 35527 h 62572"/>
                <a:gd name="connsiteX8" fmla="*/ 462 w 46299"/>
                <a:gd name="connsiteY8" fmla="*/ 35527 h 62572"/>
                <a:gd name="connsiteX9" fmla="*/ 4584 w 46299"/>
                <a:gd name="connsiteY9" fmla="*/ 0 h 62572"/>
                <a:gd name="connsiteX10" fmla="*/ 44464 w 46299"/>
                <a:gd name="connsiteY10" fmla="*/ 0 h 62572"/>
                <a:gd name="connsiteX11" fmla="*/ 43090 w 46299"/>
                <a:gd name="connsiteY11" fmla="*/ 11918 h 62572"/>
                <a:gd name="connsiteX12" fmla="*/ 14438 w 46299"/>
                <a:gd name="connsiteY12" fmla="*/ 11918 h 62572"/>
                <a:gd name="connsiteX13" fmla="*/ 13295 w 46299"/>
                <a:gd name="connsiteY13" fmla="*/ 23608 h 62572"/>
                <a:gd name="connsiteX14" fmla="*/ 25442 w 46299"/>
                <a:gd name="connsiteY14" fmla="*/ 20170 h 62572"/>
                <a:gd name="connsiteX15" fmla="*/ 46300 w 46299"/>
                <a:gd name="connsiteY15" fmla="*/ 40569 h 62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299" h="62572">
                  <a:moveTo>
                    <a:pt x="46300" y="40569"/>
                  </a:moveTo>
                  <a:cubicBezTo>
                    <a:pt x="46300" y="54092"/>
                    <a:pt x="36214" y="62573"/>
                    <a:pt x="22694" y="62573"/>
                  </a:cubicBezTo>
                  <a:cubicBezTo>
                    <a:pt x="11004" y="62573"/>
                    <a:pt x="1149" y="56155"/>
                    <a:pt x="0" y="41944"/>
                  </a:cubicBezTo>
                  <a:lnTo>
                    <a:pt x="12609" y="41944"/>
                  </a:lnTo>
                  <a:cubicBezTo>
                    <a:pt x="13527" y="48133"/>
                    <a:pt x="18335" y="50654"/>
                    <a:pt x="23837" y="50654"/>
                  </a:cubicBezTo>
                  <a:cubicBezTo>
                    <a:pt x="30488" y="50654"/>
                    <a:pt x="33467" y="46070"/>
                    <a:pt x="33467" y="40340"/>
                  </a:cubicBezTo>
                  <a:cubicBezTo>
                    <a:pt x="33467" y="34380"/>
                    <a:pt x="28883" y="30484"/>
                    <a:pt x="22694" y="30484"/>
                  </a:cubicBezTo>
                  <a:cubicBezTo>
                    <a:pt x="17423" y="30484"/>
                    <a:pt x="14213" y="33005"/>
                    <a:pt x="12609" y="35527"/>
                  </a:cubicBezTo>
                  <a:lnTo>
                    <a:pt x="462" y="35527"/>
                  </a:lnTo>
                  <a:lnTo>
                    <a:pt x="4584" y="0"/>
                  </a:lnTo>
                  <a:lnTo>
                    <a:pt x="44464" y="0"/>
                  </a:lnTo>
                  <a:lnTo>
                    <a:pt x="43090" y="11918"/>
                  </a:lnTo>
                  <a:lnTo>
                    <a:pt x="14438" y="11918"/>
                  </a:lnTo>
                  <a:lnTo>
                    <a:pt x="13295" y="23608"/>
                  </a:lnTo>
                  <a:cubicBezTo>
                    <a:pt x="13295" y="23608"/>
                    <a:pt x="16274" y="20170"/>
                    <a:pt x="25442" y="20170"/>
                  </a:cubicBezTo>
                  <a:cubicBezTo>
                    <a:pt x="36676" y="20170"/>
                    <a:pt x="46300" y="27505"/>
                    <a:pt x="46300" y="40569"/>
                  </a:cubicBez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4165602-CE06-8DFD-D794-75AED37BF450}"/>
                </a:ext>
              </a:extLst>
            </p:cNvPr>
            <p:cNvSpPr/>
            <p:nvPr/>
          </p:nvSpPr>
          <p:spPr>
            <a:xfrm>
              <a:off x="12263579" y="1154714"/>
              <a:ext cx="126753" cy="113703"/>
            </a:xfrm>
            <a:custGeom>
              <a:avLst/>
              <a:gdLst>
                <a:gd name="connsiteX0" fmla="*/ 126753 w 126753"/>
                <a:gd name="connsiteY0" fmla="*/ 44924 h 113703"/>
                <a:gd name="connsiteX1" fmla="*/ 53862 w 126753"/>
                <a:gd name="connsiteY1" fmla="*/ 0 h 113703"/>
                <a:gd name="connsiteX2" fmla="*/ 0 w 126753"/>
                <a:gd name="connsiteY2" fmla="*/ 0 h 113703"/>
                <a:gd name="connsiteX3" fmla="*/ 7338 w 126753"/>
                <a:gd name="connsiteY3" fmla="*/ 49508 h 113703"/>
                <a:gd name="connsiteX4" fmla="*/ 60051 w 126753"/>
                <a:gd name="connsiteY4" fmla="*/ 113685 h 113703"/>
                <a:gd name="connsiteX5" fmla="*/ 61200 w 126753"/>
                <a:gd name="connsiteY5" fmla="*/ 112768 h 113703"/>
                <a:gd name="connsiteX6" fmla="*/ 60513 w 126753"/>
                <a:gd name="connsiteY6" fmla="*/ 111852 h 113703"/>
                <a:gd name="connsiteX7" fmla="*/ 33467 w 126753"/>
                <a:gd name="connsiteY7" fmla="*/ 46758 h 113703"/>
                <a:gd name="connsiteX8" fmla="*/ 30026 w 126753"/>
                <a:gd name="connsiteY8" fmla="*/ 24296 h 113703"/>
                <a:gd name="connsiteX9" fmla="*/ 60738 w 126753"/>
                <a:gd name="connsiteY9" fmla="*/ 24296 h 113703"/>
                <a:gd name="connsiteX10" fmla="*/ 124917 w 126753"/>
                <a:gd name="connsiteY10" fmla="*/ 45612 h 113703"/>
                <a:gd name="connsiteX11" fmla="*/ 125835 w 126753"/>
                <a:gd name="connsiteY11" fmla="*/ 46070 h 113703"/>
                <a:gd name="connsiteX12" fmla="*/ 126753 w 126753"/>
                <a:gd name="connsiteY12" fmla="*/ 45153 h 113703"/>
                <a:gd name="connsiteX13" fmla="*/ 126753 w 126753"/>
                <a:gd name="connsiteY13" fmla="*/ 44924 h 113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753" h="113703">
                  <a:moveTo>
                    <a:pt x="126753" y="44924"/>
                  </a:moveTo>
                  <a:cubicBezTo>
                    <a:pt x="119877" y="18566"/>
                    <a:pt x="98557" y="0"/>
                    <a:pt x="53862" y="0"/>
                  </a:cubicBezTo>
                  <a:lnTo>
                    <a:pt x="0" y="0"/>
                  </a:lnTo>
                  <a:lnTo>
                    <a:pt x="7338" y="49508"/>
                  </a:lnTo>
                  <a:cubicBezTo>
                    <a:pt x="12833" y="94203"/>
                    <a:pt x="29795" y="108414"/>
                    <a:pt x="60051" y="113685"/>
                  </a:cubicBezTo>
                  <a:cubicBezTo>
                    <a:pt x="60282" y="113685"/>
                    <a:pt x="61200" y="113914"/>
                    <a:pt x="61200" y="112768"/>
                  </a:cubicBezTo>
                  <a:cubicBezTo>
                    <a:pt x="61200" y="112310"/>
                    <a:pt x="60969" y="112081"/>
                    <a:pt x="60513" y="111852"/>
                  </a:cubicBezTo>
                  <a:cubicBezTo>
                    <a:pt x="40111" y="103371"/>
                    <a:pt x="37819" y="75179"/>
                    <a:pt x="33467" y="46758"/>
                  </a:cubicBezTo>
                  <a:lnTo>
                    <a:pt x="30026" y="24296"/>
                  </a:lnTo>
                  <a:lnTo>
                    <a:pt x="60738" y="24296"/>
                  </a:lnTo>
                  <a:cubicBezTo>
                    <a:pt x="89159" y="24296"/>
                    <a:pt x="110935" y="23837"/>
                    <a:pt x="124917" y="45612"/>
                  </a:cubicBezTo>
                  <a:cubicBezTo>
                    <a:pt x="125148" y="45841"/>
                    <a:pt x="125373" y="46070"/>
                    <a:pt x="125835" y="46070"/>
                  </a:cubicBezTo>
                  <a:cubicBezTo>
                    <a:pt x="126291" y="46070"/>
                    <a:pt x="126753" y="45612"/>
                    <a:pt x="126753" y="45153"/>
                  </a:cubicBezTo>
                  <a:cubicBezTo>
                    <a:pt x="126753" y="44924"/>
                    <a:pt x="126753" y="44924"/>
                    <a:pt x="126753" y="44924"/>
                  </a:cubicBezTo>
                  <a:close/>
                </a:path>
              </a:pathLst>
            </a:custGeom>
            <a:solidFill>
              <a:srgbClr val="5FAF2D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23" name="Subtitle 2">
            <a:extLst>
              <a:ext uri="{FF2B5EF4-FFF2-40B4-BE49-F238E27FC236}">
                <a16:creationId xmlns:a16="http://schemas.microsoft.com/office/drawing/2014/main" id="{673212EE-B539-F1BC-2589-4F9DA9962A5C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491425" y="2069142"/>
            <a:ext cx="11113200" cy="400110"/>
          </a:xfrm>
        </p:spPr>
        <p:txBody>
          <a:bodyPr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5C79408A-0CA6-9569-FACE-98E05807B2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1456" y="846000"/>
            <a:ext cx="11113200" cy="1200329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r>
              <a:rPr lang="en-US" dirty="0"/>
              <a:t>Click to edit</a:t>
            </a:r>
            <a:br>
              <a:rPr lang="ru-RU" dirty="0"/>
            </a:br>
            <a:r>
              <a:rPr lang="en-US" dirty="0"/>
              <a:t>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2504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 с л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DB336D4E-99BF-FA89-EDE6-C8C540BBFA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3903" y="6356350"/>
            <a:ext cx="2743200" cy="365125"/>
          </a:xfrm>
        </p:spPr>
        <p:txBody>
          <a:bodyPr/>
          <a:lstStyle/>
          <a:p>
            <a:fld id="{89633FC2-6416-484F-B445-9CAE3A212806}" type="datetime1">
              <a:rPr lang="ru-RU" smtClean="0"/>
              <a:t>21.03.2024</a:t>
            </a:fld>
            <a:endParaRPr lang="ru-RU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B31B9D9B-62DE-6409-D37F-89E0E5A41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79411" y="6356350"/>
            <a:ext cx="2743200" cy="365125"/>
          </a:xfrm>
        </p:spPr>
        <p:txBody>
          <a:bodyPr/>
          <a:lstStyle/>
          <a:p>
            <a:fld id="{1D41C7BD-C484-49EB-A7F4-79A7D48E10F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E52E70C3-63A6-440A-708A-64EFED07D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1456" y="414033"/>
            <a:ext cx="5760000" cy="230400"/>
          </a:xfrm>
        </p:spPr>
        <p:txBody>
          <a:bodyPr/>
          <a:lstStyle>
            <a:lvl1pPr algn="l">
              <a:defRPr sz="1000" spc="5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7380EC3-35CE-DC3D-7A27-0D0A3F3E6EA7}"/>
              </a:ext>
            </a:extLst>
          </p:cNvPr>
          <p:cNvGrpSpPr/>
          <p:nvPr userDrawn="1"/>
        </p:nvGrpSpPr>
        <p:grpSpPr>
          <a:xfrm>
            <a:off x="10722827" y="456942"/>
            <a:ext cx="883637" cy="144583"/>
            <a:chOff x="10354404" y="1153536"/>
            <a:chExt cx="2080616" cy="340437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10EC077-DA52-C8AF-71F4-F644B9A76864}"/>
                </a:ext>
              </a:extLst>
            </p:cNvPr>
            <p:cNvSpPr/>
            <p:nvPr/>
          </p:nvSpPr>
          <p:spPr>
            <a:xfrm>
              <a:off x="10477754" y="1153536"/>
              <a:ext cx="299331" cy="115932"/>
            </a:xfrm>
            <a:custGeom>
              <a:avLst/>
              <a:gdLst>
                <a:gd name="connsiteX0" fmla="*/ 299331 w 299331"/>
                <a:gd name="connsiteY0" fmla="*/ 0 h 115932"/>
                <a:gd name="connsiteX1" fmla="*/ 0 w 299331"/>
                <a:gd name="connsiteY1" fmla="*/ 0 h 115932"/>
                <a:gd name="connsiteX2" fmla="*/ 0 w 299331"/>
                <a:gd name="connsiteY2" fmla="*/ 115933 h 115932"/>
                <a:gd name="connsiteX3" fmla="*/ 299331 w 299331"/>
                <a:gd name="connsiteY3" fmla="*/ 115933 h 115932"/>
                <a:gd name="connsiteX4" fmla="*/ 299331 w 299331"/>
                <a:gd name="connsiteY4" fmla="*/ 0 h 115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9331" h="115932">
                  <a:moveTo>
                    <a:pt x="299331" y="0"/>
                  </a:moveTo>
                  <a:lnTo>
                    <a:pt x="0" y="0"/>
                  </a:lnTo>
                  <a:lnTo>
                    <a:pt x="0" y="115933"/>
                  </a:lnTo>
                  <a:lnTo>
                    <a:pt x="299331" y="115933"/>
                  </a:lnTo>
                  <a:lnTo>
                    <a:pt x="299331" y="0"/>
                  </a:lnTo>
                  <a:close/>
                </a:path>
              </a:pathLst>
            </a:custGeom>
            <a:gradFill>
              <a:gsLst>
                <a:gs pos="0">
                  <a:srgbClr val="00F0FF"/>
                </a:gs>
                <a:gs pos="50000">
                  <a:srgbClr val="00BAFF"/>
                </a:gs>
                <a:gs pos="100000">
                  <a:srgbClr val="0184FF"/>
                </a:gs>
              </a:gsLst>
              <a:lin ang="1028483" scaled="1"/>
            </a:gra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6B4EF45-C81F-E9C7-9973-EBE414B95D5A}"/>
                </a:ext>
              </a:extLst>
            </p:cNvPr>
            <p:cNvSpPr/>
            <p:nvPr/>
          </p:nvSpPr>
          <p:spPr>
            <a:xfrm>
              <a:off x="10354404" y="1153536"/>
              <a:ext cx="123367" cy="336507"/>
            </a:xfrm>
            <a:custGeom>
              <a:avLst/>
              <a:gdLst>
                <a:gd name="connsiteX0" fmla="*/ 0 w 123367"/>
                <a:gd name="connsiteY0" fmla="*/ 336508 h 336507"/>
                <a:gd name="connsiteX1" fmla="*/ 0 w 123367"/>
                <a:gd name="connsiteY1" fmla="*/ 116208 h 336507"/>
                <a:gd name="connsiteX2" fmla="*/ 123368 w 123367"/>
                <a:gd name="connsiteY2" fmla="*/ 0 h 336507"/>
                <a:gd name="connsiteX3" fmla="*/ 123368 w 123367"/>
                <a:gd name="connsiteY3" fmla="*/ 336508 h 336507"/>
                <a:gd name="connsiteX4" fmla="*/ 0 w 123367"/>
                <a:gd name="connsiteY4" fmla="*/ 336508 h 336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367" h="336507">
                  <a:moveTo>
                    <a:pt x="0" y="336508"/>
                  </a:moveTo>
                  <a:lnTo>
                    <a:pt x="0" y="116208"/>
                  </a:lnTo>
                  <a:lnTo>
                    <a:pt x="123368" y="0"/>
                  </a:lnTo>
                  <a:lnTo>
                    <a:pt x="123368" y="336508"/>
                  </a:lnTo>
                  <a:lnTo>
                    <a:pt x="0" y="336508"/>
                  </a:lnTo>
                  <a:close/>
                </a:path>
              </a:pathLst>
            </a:custGeom>
            <a:gradFill>
              <a:gsLst>
                <a:gs pos="0">
                  <a:srgbClr val="0184FF"/>
                </a:gs>
                <a:gs pos="50000">
                  <a:srgbClr val="1897F9"/>
                </a:gs>
                <a:gs pos="100000">
                  <a:srgbClr val="2FAAF4"/>
                </a:gs>
              </a:gsLst>
              <a:lin ang="16200000" scaled="1"/>
            </a:gra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04E45F4-E654-1678-A792-5CBB7F178FE0}"/>
                </a:ext>
              </a:extLst>
            </p:cNvPr>
            <p:cNvSpPr/>
            <p:nvPr/>
          </p:nvSpPr>
          <p:spPr>
            <a:xfrm>
              <a:off x="10777132" y="1153536"/>
              <a:ext cx="123644" cy="336507"/>
            </a:xfrm>
            <a:custGeom>
              <a:avLst/>
              <a:gdLst>
                <a:gd name="connsiteX0" fmla="*/ 123644 w 123644"/>
                <a:gd name="connsiteY0" fmla="*/ 336508 h 336507"/>
                <a:gd name="connsiteX1" fmla="*/ 123644 w 123644"/>
                <a:gd name="connsiteY1" fmla="*/ 116208 h 336507"/>
                <a:gd name="connsiteX2" fmla="*/ 0 w 123644"/>
                <a:gd name="connsiteY2" fmla="*/ 0 h 336507"/>
                <a:gd name="connsiteX3" fmla="*/ 0 w 123644"/>
                <a:gd name="connsiteY3" fmla="*/ 336508 h 336507"/>
                <a:gd name="connsiteX4" fmla="*/ 123644 w 123644"/>
                <a:gd name="connsiteY4" fmla="*/ 336508 h 336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644" h="336507">
                  <a:moveTo>
                    <a:pt x="123644" y="336508"/>
                  </a:moveTo>
                  <a:lnTo>
                    <a:pt x="123644" y="116208"/>
                  </a:lnTo>
                  <a:lnTo>
                    <a:pt x="0" y="0"/>
                  </a:lnTo>
                  <a:lnTo>
                    <a:pt x="0" y="336508"/>
                  </a:lnTo>
                  <a:lnTo>
                    <a:pt x="123644" y="336508"/>
                  </a:lnTo>
                  <a:close/>
                </a:path>
              </a:pathLst>
            </a:custGeom>
            <a:gradFill>
              <a:gsLst>
                <a:gs pos="17000">
                  <a:srgbClr val="0184FF"/>
                </a:gs>
                <a:gs pos="91000">
                  <a:srgbClr val="04BBE4"/>
                </a:gs>
              </a:gsLst>
              <a:lin ang="16200000" scaled="1"/>
            </a:gra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6CC77FF-6CDC-DCDB-4B3A-99DAC807340A}"/>
                </a:ext>
              </a:extLst>
            </p:cNvPr>
            <p:cNvSpPr/>
            <p:nvPr/>
          </p:nvSpPr>
          <p:spPr>
            <a:xfrm>
              <a:off x="11030427" y="1268756"/>
              <a:ext cx="214225" cy="219438"/>
            </a:xfrm>
            <a:custGeom>
              <a:avLst/>
              <a:gdLst>
                <a:gd name="connsiteX0" fmla="*/ 0 w 214225"/>
                <a:gd name="connsiteY0" fmla="*/ 0 h 219438"/>
                <a:gd name="connsiteX1" fmla="*/ 214226 w 214225"/>
                <a:gd name="connsiteY1" fmla="*/ 0 h 219438"/>
                <a:gd name="connsiteX2" fmla="*/ 214226 w 214225"/>
                <a:gd name="connsiteY2" fmla="*/ 219438 h 219438"/>
                <a:gd name="connsiteX3" fmla="*/ 152788 w 214225"/>
                <a:gd name="connsiteY3" fmla="*/ 219438 h 219438"/>
                <a:gd name="connsiteX4" fmla="*/ 152788 w 214225"/>
                <a:gd name="connsiteY4" fmla="*/ 57328 h 219438"/>
                <a:gd name="connsiteX5" fmla="*/ 61718 w 214225"/>
                <a:gd name="connsiteY5" fmla="*/ 57328 h 219438"/>
                <a:gd name="connsiteX6" fmla="*/ 61718 w 214225"/>
                <a:gd name="connsiteY6" fmla="*/ 219438 h 219438"/>
                <a:gd name="connsiteX7" fmla="*/ 275 w 214225"/>
                <a:gd name="connsiteY7" fmla="*/ 219438 h 219438"/>
                <a:gd name="connsiteX8" fmla="*/ 275 w 214225"/>
                <a:gd name="connsiteY8" fmla="*/ 0 h 219438"/>
                <a:gd name="connsiteX9" fmla="*/ 0 w 214225"/>
                <a:gd name="connsiteY9" fmla="*/ 0 h 21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225" h="219438">
                  <a:moveTo>
                    <a:pt x="0" y="0"/>
                  </a:moveTo>
                  <a:lnTo>
                    <a:pt x="214226" y="0"/>
                  </a:lnTo>
                  <a:lnTo>
                    <a:pt x="214226" y="219438"/>
                  </a:lnTo>
                  <a:lnTo>
                    <a:pt x="152788" y="219438"/>
                  </a:lnTo>
                  <a:lnTo>
                    <a:pt x="152788" y="57328"/>
                  </a:lnTo>
                  <a:lnTo>
                    <a:pt x="61718" y="57328"/>
                  </a:lnTo>
                  <a:lnTo>
                    <a:pt x="61718" y="219438"/>
                  </a:lnTo>
                  <a:lnTo>
                    <a:pt x="275" y="219438"/>
                  </a:lnTo>
                  <a:lnTo>
                    <a:pt x="2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C3ABE5F-82D7-EC04-7F70-6B816673C0D3}"/>
                </a:ext>
              </a:extLst>
            </p:cNvPr>
            <p:cNvSpPr/>
            <p:nvPr/>
          </p:nvSpPr>
          <p:spPr>
            <a:xfrm>
              <a:off x="11276714" y="1262999"/>
              <a:ext cx="239461" cy="230974"/>
            </a:xfrm>
            <a:custGeom>
              <a:avLst/>
              <a:gdLst>
                <a:gd name="connsiteX0" fmla="*/ 178018 w 239461"/>
                <a:gd name="connsiteY0" fmla="*/ 5760 h 230974"/>
                <a:gd name="connsiteX1" fmla="*/ 239461 w 239461"/>
                <a:gd name="connsiteY1" fmla="*/ 5760 h 230974"/>
                <a:gd name="connsiteX2" fmla="*/ 239461 w 239461"/>
                <a:gd name="connsiteY2" fmla="*/ 225199 h 230974"/>
                <a:gd name="connsiteX3" fmla="*/ 178018 w 239461"/>
                <a:gd name="connsiteY3" fmla="*/ 225199 h 230974"/>
                <a:gd name="connsiteX4" fmla="*/ 178018 w 239461"/>
                <a:gd name="connsiteY4" fmla="*/ 193654 h 230974"/>
                <a:gd name="connsiteX5" fmla="*/ 146475 w 239461"/>
                <a:gd name="connsiteY5" fmla="*/ 221359 h 230974"/>
                <a:gd name="connsiteX6" fmla="*/ 105602 w 239461"/>
                <a:gd name="connsiteY6" fmla="*/ 230959 h 230974"/>
                <a:gd name="connsiteX7" fmla="*/ 0 w 239461"/>
                <a:gd name="connsiteY7" fmla="*/ 116028 h 230974"/>
                <a:gd name="connsiteX8" fmla="*/ 106975 w 239461"/>
                <a:gd name="connsiteY8" fmla="*/ 0 h 230974"/>
                <a:gd name="connsiteX9" fmla="*/ 178018 w 239461"/>
                <a:gd name="connsiteY9" fmla="*/ 34836 h 230974"/>
                <a:gd name="connsiteX10" fmla="*/ 178018 w 239461"/>
                <a:gd name="connsiteY10" fmla="*/ 5760 h 230974"/>
                <a:gd name="connsiteX11" fmla="*/ 176100 w 239461"/>
                <a:gd name="connsiteY11" fmla="*/ 115754 h 230974"/>
                <a:gd name="connsiteX12" fmla="*/ 171985 w 239461"/>
                <a:gd name="connsiteY12" fmla="*/ 93536 h 230974"/>
                <a:gd name="connsiteX13" fmla="*/ 159639 w 239461"/>
                <a:gd name="connsiteY13" fmla="*/ 74609 h 230974"/>
                <a:gd name="connsiteX14" fmla="*/ 140985 w 239461"/>
                <a:gd name="connsiteY14" fmla="*/ 61991 h 230974"/>
                <a:gd name="connsiteX15" fmla="*/ 119047 w 239461"/>
                <a:gd name="connsiteY15" fmla="*/ 57328 h 230974"/>
                <a:gd name="connsiteX16" fmla="*/ 79273 w 239461"/>
                <a:gd name="connsiteY16" fmla="*/ 75158 h 230974"/>
                <a:gd name="connsiteX17" fmla="*/ 63086 w 239461"/>
                <a:gd name="connsiteY17" fmla="*/ 115754 h 230974"/>
                <a:gd name="connsiteX18" fmla="*/ 79548 w 239461"/>
                <a:gd name="connsiteY18" fmla="*/ 156076 h 230974"/>
                <a:gd name="connsiteX19" fmla="*/ 119590 w 239461"/>
                <a:gd name="connsiteY19" fmla="*/ 173631 h 230974"/>
                <a:gd name="connsiteX20" fmla="*/ 159914 w 239461"/>
                <a:gd name="connsiteY20" fmla="*/ 156350 h 230974"/>
                <a:gd name="connsiteX21" fmla="*/ 176100 w 239461"/>
                <a:gd name="connsiteY21" fmla="*/ 115754 h 230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39461" h="230974">
                  <a:moveTo>
                    <a:pt x="178018" y="5760"/>
                  </a:moveTo>
                  <a:lnTo>
                    <a:pt x="239461" y="5760"/>
                  </a:lnTo>
                  <a:lnTo>
                    <a:pt x="239461" y="225199"/>
                  </a:lnTo>
                  <a:lnTo>
                    <a:pt x="178018" y="225199"/>
                  </a:lnTo>
                  <a:lnTo>
                    <a:pt x="178018" y="193654"/>
                  </a:lnTo>
                  <a:cubicBezTo>
                    <a:pt x="169787" y="205175"/>
                    <a:pt x="159089" y="214775"/>
                    <a:pt x="146475" y="221359"/>
                  </a:cubicBezTo>
                  <a:cubicBezTo>
                    <a:pt x="133854" y="227941"/>
                    <a:pt x="119865" y="231233"/>
                    <a:pt x="105602" y="230959"/>
                  </a:cubicBezTo>
                  <a:cubicBezTo>
                    <a:pt x="44982" y="230959"/>
                    <a:pt x="0" y="184054"/>
                    <a:pt x="0" y="116028"/>
                  </a:cubicBezTo>
                  <a:cubicBezTo>
                    <a:pt x="0" y="48276"/>
                    <a:pt x="44158" y="0"/>
                    <a:pt x="106975" y="0"/>
                  </a:cubicBezTo>
                  <a:cubicBezTo>
                    <a:pt x="135227" y="0"/>
                    <a:pt x="163479" y="12344"/>
                    <a:pt x="178018" y="34836"/>
                  </a:cubicBezTo>
                  <a:lnTo>
                    <a:pt x="178018" y="5760"/>
                  </a:lnTo>
                  <a:close/>
                  <a:moveTo>
                    <a:pt x="176100" y="115754"/>
                  </a:moveTo>
                  <a:cubicBezTo>
                    <a:pt x="176100" y="108073"/>
                    <a:pt x="174727" y="100668"/>
                    <a:pt x="171985" y="93536"/>
                  </a:cubicBezTo>
                  <a:cubicBezTo>
                    <a:pt x="169243" y="86404"/>
                    <a:pt x="164853" y="80095"/>
                    <a:pt x="159639" y="74609"/>
                  </a:cubicBezTo>
                  <a:cubicBezTo>
                    <a:pt x="154431" y="69123"/>
                    <a:pt x="148117" y="65009"/>
                    <a:pt x="140985" y="61991"/>
                  </a:cubicBezTo>
                  <a:cubicBezTo>
                    <a:pt x="134128" y="58974"/>
                    <a:pt x="126447" y="57603"/>
                    <a:pt x="119047" y="57328"/>
                  </a:cubicBezTo>
                  <a:cubicBezTo>
                    <a:pt x="103959" y="57877"/>
                    <a:pt x="89696" y="64186"/>
                    <a:pt x="79273" y="75158"/>
                  </a:cubicBezTo>
                  <a:cubicBezTo>
                    <a:pt x="68850" y="86130"/>
                    <a:pt x="63086" y="100668"/>
                    <a:pt x="63086" y="115754"/>
                  </a:cubicBezTo>
                  <a:cubicBezTo>
                    <a:pt x="63086" y="130840"/>
                    <a:pt x="69119" y="145378"/>
                    <a:pt x="79548" y="156076"/>
                  </a:cubicBezTo>
                  <a:cubicBezTo>
                    <a:pt x="89970" y="166773"/>
                    <a:pt x="104509" y="173082"/>
                    <a:pt x="119590" y="173631"/>
                  </a:cubicBezTo>
                  <a:cubicBezTo>
                    <a:pt x="134678" y="173357"/>
                    <a:pt x="149216" y="167047"/>
                    <a:pt x="159914" y="156350"/>
                  </a:cubicBezTo>
                  <a:cubicBezTo>
                    <a:pt x="170062" y="145378"/>
                    <a:pt x="176100" y="130840"/>
                    <a:pt x="176100" y="115754"/>
                  </a:cubicBez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5F44703-3C69-26C7-7634-CD3BC78A837F}"/>
                </a:ext>
              </a:extLst>
            </p:cNvPr>
            <p:cNvSpPr/>
            <p:nvPr/>
          </p:nvSpPr>
          <p:spPr>
            <a:xfrm>
              <a:off x="11558734" y="1268756"/>
              <a:ext cx="217241" cy="219438"/>
            </a:xfrm>
            <a:custGeom>
              <a:avLst/>
              <a:gdLst>
                <a:gd name="connsiteX0" fmla="*/ 142084 w 217241"/>
                <a:gd name="connsiteY0" fmla="*/ 219438 h 219438"/>
                <a:gd name="connsiteX1" fmla="*/ 93262 w 217241"/>
                <a:gd name="connsiteY1" fmla="*/ 139618 h 219438"/>
                <a:gd name="connsiteX2" fmla="*/ 59520 w 217241"/>
                <a:gd name="connsiteY2" fmla="*/ 139618 h 219438"/>
                <a:gd name="connsiteX3" fmla="*/ 59520 w 217241"/>
                <a:gd name="connsiteY3" fmla="*/ 219438 h 219438"/>
                <a:gd name="connsiteX4" fmla="*/ 0 w 217241"/>
                <a:gd name="connsiteY4" fmla="*/ 219438 h 219438"/>
                <a:gd name="connsiteX5" fmla="*/ 0 w 217241"/>
                <a:gd name="connsiteY5" fmla="*/ 0 h 219438"/>
                <a:gd name="connsiteX6" fmla="*/ 59520 w 217241"/>
                <a:gd name="connsiteY6" fmla="*/ 0 h 219438"/>
                <a:gd name="connsiteX7" fmla="*/ 59520 w 217241"/>
                <a:gd name="connsiteY7" fmla="*/ 87227 h 219438"/>
                <a:gd name="connsiteX8" fmla="*/ 91338 w 217241"/>
                <a:gd name="connsiteY8" fmla="*/ 87227 h 219438"/>
                <a:gd name="connsiteX9" fmla="*/ 141535 w 217241"/>
                <a:gd name="connsiteY9" fmla="*/ 274 h 219438"/>
                <a:gd name="connsiteX10" fmla="*/ 209286 w 217241"/>
                <a:gd name="connsiteY10" fmla="*/ 274 h 219438"/>
                <a:gd name="connsiteX11" fmla="*/ 144008 w 217241"/>
                <a:gd name="connsiteY11" fmla="*/ 108622 h 219438"/>
                <a:gd name="connsiteX12" fmla="*/ 217242 w 217241"/>
                <a:gd name="connsiteY12" fmla="*/ 219438 h 219438"/>
                <a:gd name="connsiteX13" fmla="*/ 142084 w 217241"/>
                <a:gd name="connsiteY13" fmla="*/ 219438 h 21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7241" h="219438">
                  <a:moveTo>
                    <a:pt x="142084" y="219438"/>
                  </a:moveTo>
                  <a:lnTo>
                    <a:pt x="93262" y="139618"/>
                  </a:lnTo>
                  <a:lnTo>
                    <a:pt x="59520" y="139618"/>
                  </a:lnTo>
                  <a:lnTo>
                    <a:pt x="59520" y="219438"/>
                  </a:lnTo>
                  <a:lnTo>
                    <a:pt x="0" y="219438"/>
                  </a:lnTo>
                  <a:lnTo>
                    <a:pt x="0" y="0"/>
                  </a:lnTo>
                  <a:lnTo>
                    <a:pt x="59520" y="0"/>
                  </a:lnTo>
                  <a:lnTo>
                    <a:pt x="59520" y="87227"/>
                  </a:lnTo>
                  <a:lnTo>
                    <a:pt x="91338" y="87227"/>
                  </a:lnTo>
                  <a:lnTo>
                    <a:pt x="141535" y="274"/>
                  </a:lnTo>
                  <a:lnTo>
                    <a:pt x="209286" y="274"/>
                  </a:lnTo>
                  <a:lnTo>
                    <a:pt x="144008" y="108622"/>
                  </a:lnTo>
                  <a:lnTo>
                    <a:pt x="217242" y="219438"/>
                  </a:lnTo>
                  <a:lnTo>
                    <a:pt x="142084" y="219438"/>
                  </a:ln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FE9D669-9507-CA7E-7738-50A8AEFF1DA3}"/>
                </a:ext>
              </a:extLst>
            </p:cNvPr>
            <p:cNvSpPr/>
            <p:nvPr/>
          </p:nvSpPr>
          <p:spPr>
            <a:xfrm>
              <a:off x="11771598" y="1263548"/>
              <a:ext cx="230753" cy="230410"/>
            </a:xfrm>
            <a:custGeom>
              <a:avLst/>
              <a:gdLst>
                <a:gd name="connsiteX0" fmla="*/ 229588 w 230753"/>
                <a:gd name="connsiteY0" fmla="*/ 134955 h 230410"/>
                <a:gd name="connsiteX1" fmla="*/ 64735 w 230753"/>
                <a:gd name="connsiteY1" fmla="*/ 134955 h 230410"/>
                <a:gd name="connsiteX2" fmla="*/ 120964 w 230753"/>
                <a:gd name="connsiteY2" fmla="*/ 175825 h 230410"/>
                <a:gd name="connsiteX3" fmla="*/ 152507 w 230753"/>
                <a:gd name="connsiteY3" fmla="*/ 168968 h 230410"/>
                <a:gd name="connsiteX4" fmla="*/ 178567 w 230753"/>
                <a:gd name="connsiteY4" fmla="*/ 150041 h 230410"/>
                <a:gd name="connsiteX5" fmla="*/ 214226 w 230753"/>
                <a:gd name="connsiteY5" fmla="*/ 186248 h 230410"/>
                <a:gd name="connsiteX6" fmla="*/ 117123 w 230753"/>
                <a:gd name="connsiteY6" fmla="*/ 230410 h 230410"/>
                <a:gd name="connsiteX7" fmla="*/ 0 w 230753"/>
                <a:gd name="connsiteY7" fmla="*/ 115479 h 230410"/>
                <a:gd name="connsiteX8" fmla="*/ 116574 w 230753"/>
                <a:gd name="connsiteY8" fmla="*/ 0 h 230410"/>
                <a:gd name="connsiteX9" fmla="*/ 230681 w 230753"/>
                <a:gd name="connsiteY9" fmla="*/ 111913 h 230410"/>
                <a:gd name="connsiteX10" fmla="*/ 229588 w 230753"/>
                <a:gd name="connsiteY10" fmla="*/ 134955 h 230410"/>
                <a:gd name="connsiteX11" fmla="*/ 168969 w 230753"/>
                <a:gd name="connsiteY11" fmla="*/ 94907 h 230410"/>
                <a:gd name="connsiteX12" fmla="*/ 118223 w 230753"/>
                <a:gd name="connsiteY12" fmla="*/ 52665 h 230410"/>
                <a:gd name="connsiteX13" fmla="*/ 64735 w 230753"/>
                <a:gd name="connsiteY13" fmla="*/ 94907 h 230410"/>
                <a:gd name="connsiteX14" fmla="*/ 168969 w 230753"/>
                <a:gd name="connsiteY14" fmla="*/ 94907 h 230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0753" h="230410">
                  <a:moveTo>
                    <a:pt x="229588" y="134955"/>
                  </a:moveTo>
                  <a:lnTo>
                    <a:pt x="64735" y="134955"/>
                  </a:lnTo>
                  <a:cubicBezTo>
                    <a:pt x="71317" y="160739"/>
                    <a:pt x="92163" y="175825"/>
                    <a:pt x="120964" y="175825"/>
                  </a:cubicBezTo>
                  <a:cubicBezTo>
                    <a:pt x="131936" y="175825"/>
                    <a:pt x="142634" y="173356"/>
                    <a:pt x="152507" y="168968"/>
                  </a:cubicBezTo>
                  <a:cubicBezTo>
                    <a:pt x="162387" y="164579"/>
                    <a:pt x="171435" y="157996"/>
                    <a:pt x="178567" y="150041"/>
                  </a:cubicBezTo>
                  <a:lnTo>
                    <a:pt x="214226" y="186248"/>
                  </a:lnTo>
                  <a:cubicBezTo>
                    <a:pt x="193655" y="213952"/>
                    <a:pt x="155523" y="230410"/>
                    <a:pt x="117123" y="230410"/>
                  </a:cubicBezTo>
                  <a:cubicBezTo>
                    <a:pt x="49372" y="230410"/>
                    <a:pt x="0" y="182957"/>
                    <a:pt x="0" y="115479"/>
                  </a:cubicBezTo>
                  <a:cubicBezTo>
                    <a:pt x="0" y="44436"/>
                    <a:pt x="54037" y="0"/>
                    <a:pt x="116574" y="0"/>
                  </a:cubicBezTo>
                  <a:cubicBezTo>
                    <a:pt x="179117" y="0"/>
                    <a:pt x="230681" y="44711"/>
                    <a:pt x="230681" y="111913"/>
                  </a:cubicBezTo>
                  <a:cubicBezTo>
                    <a:pt x="230956" y="117399"/>
                    <a:pt x="230412" y="125080"/>
                    <a:pt x="229588" y="134955"/>
                  </a:cubicBezTo>
                  <a:close/>
                  <a:moveTo>
                    <a:pt x="168969" y="94907"/>
                  </a:moveTo>
                  <a:cubicBezTo>
                    <a:pt x="167045" y="69123"/>
                    <a:pt x="145925" y="52665"/>
                    <a:pt x="118223" y="52665"/>
                  </a:cubicBezTo>
                  <a:cubicBezTo>
                    <a:pt x="92712" y="52665"/>
                    <a:pt x="71317" y="65283"/>
                    <a:pt x="64735" y="94907"/>
                  </a:cubicBezTo>
                  <a:lnTo>
                    <a:pt x="168969" y="94907"/>
                  </a:ln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849CB3E-AD0A-A0D8-43CB-D661EB97B6B4}"/>
                </a:ext>
              </a:extLst>
            </p:cNvPr>
            <p:cNvSpPr/>
            <p:nvPr/>
          </p:nvSpPr>
          <p:spPr>
            <a:xfrm>
              <a:off x="12015993" y="1268756"/>
              <a:ext cx="198038" cy="219438"/>
            </a:xfrm>
            <a:custGeom>
              <a:avLst/>
              <a:gdLst>
                <a:gd name="connsiteX0" fmla="*/ 198039 w 198038"/>
                <a:gd name="connsiteY0" fmla="*/ 0 h 219438"/>
                <a:gd name="connsiteX1" fmla="*/ 198039 w 198038"/>
                <a:gd name="connsiteY1" fmla="*/ 57328 h 219438"/>
                <a:gd name="connsiteX2" fmla="*/ 130013 w 198038"/>
                <a:gd name="connsiteY2" fmla="*/ 57328 h 219438"/>
                <a:gd name="connsiteX3" fmla="*/ 130013 w 198038"/>
                <a:gd name="connsiteY3" fmla="*/ 219438 h 219438"/>
                <a:gd name="connsiteX4" fmla="*/ 68026 w 198038"/>
                <a:gd name="connsiteY4" fmla="*/ 219438 h 219438"/>
                <a:gd name="connsiteX5" fmla="*/ 68026 w 198038"/>
                <a:gd name="connsiteY5" fmla="*/ 57328 h 219438"/>
                <a:gd name="connsiteX6" fmla="*/ 0 w 198038"/>
                <a:gd name="connsiteY6" fmla="*/ 57328 h 219438"/>
                <a:gd name="connsiteX7" fmla="*/ 0 w 198038"/>
                <a:gd name="connsiteY7" fmla="*/ 0 h 219438"/>
                <a:gd name="connsiteX8" fmla="*/ 198039 w 198038"/>
                <a:gd name="connsiteY8" fmla="*/ 0 h 21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8038" h="219438">
                  <a:moveTo>
                    <a:pt x="198039" y="0"/>
                  </a:moveTo>
                  <a:lnTo>
                    <a:pt x="198039" y="57328"/>
                  </a:lnTo>
                  <a:lnTo>
                    <a:pt x="130013" y="57328"/>
                  </a:lnTo>
                  <a:lnTo>
                    <a:pt x="130013" y="219438"/>
                  </a:lnTo>
                  <a:lnTo>
                    <a:pt x="68026" y="219438"/>
                  </a:lnTo>
                  <a:lnTo>
                    <a:pt x="68026" y="57328"/>
                  </a:lnTo>
                  <a:lnTo>
                    <a:pt x="0" y="57328"/>
                  </a:lnTo>
                  <a:lnTo>
                    <a:pt x="0" y="0"/>
                  </a:lnTo>
                  <a:lnTo>
                    <a:pt x="198039" y="0"/>
                  </a:ln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13484F0-B563-DDB6-EE12-3ADC896B4C67}"/>
                </a:ext>
              </a:extLst>
            </p:cNvPr>
            <p:cNvSpPr/>
            <p:nvPr/>
          </p:nvSpPr>
          <p:spPr>
            <a:xfrm>
              <a:off x="12331430" y="1207204"/>
              <a:ext cx="55467" cy="61426"/>
            </a:xfrm>
            <a:custGeom>
              <a:avLst/>
              <a:gdLst>
                <a:gd name="connsiteX0" fmla="*/ 40111 w 55467"/>
                <a:gd name="connsiteY0" fmla="*/ 61426 h 61426"/>
                <a:gd name="connsiteX1" fmla="*/ 27509 w 55467"/>
                <a:gd name="connsiteY1" fmla="*/ 40340 h 61426"/>
                <a:gd name="connsiteX2" fmla="*/ 15131 w 55467"/>
                <a:gd name="connsiteY2" fmla="*/ 61426 h 61426"/>
                <a:gd name="connsiteX3" fmla="*/ 231 w 55467"/>
                <a:gd name="connsiteY3" fmla="*/ 61426 h 61426"/>
                <a:gd name="connsiteX4" fmla="*/ 19484 w 55467"/>
                <a:gd name="connsiteY4" fmla="*/ 29567 h 61426"/>
                <a:gd name="connsiteX5" fmla="*/ 0 w 55467"/>
                <a:gd name="connsiteY5" fmla="*/ 0 h 61426"/>
                <a:gd name="connsiteX6" fmla="*/ 15587 w 55467"/>
                <a:gd name="connsiteY6" fmla="*/ 0 h 61426"/>
                <a:gd name="connsiteX7" fmla="*/ 28196 w 55467"/>
                <a:gd name="connsiteY7" fmla="*/ 19711 h 61426"/>
                <a:gd name="connsiteX8" fmla="*/ 40111 w 55467"/>
                <a:gd name="connsiteY8" fmla="*/ 0 h 61426"/>
                <a:gd name="connsiteX9" fmla="*/ 55011 w 55467"/>
                <a:gd name="connsiteY9" fmla="*/ 0 h 61426"/>
                <a:gd name="connsiteX10" fmla="*/ 35758 w 55467"/>
                <a:gd name="connsiteY10" fmla="*/ 30484 h 61426"/>
                <a:gd name="connsiteX11" fmla="*/ 55467 w 55467"/>
                <a:gd name="connsiteY11" fmla="*/ 61426 h 61426"/>
                <a:gd name="connsiteX12" fmla="*/ 40111 w 55467"/>
                <a:gd name="connsiteY12" fmla="*/ 61426 h 61426"/>
                <a:gd name="connsiteX13" fmla="*/ 40111 w 55467"/>
                <a:gd name="connsiteY13" fmla="*/ 61426 h 61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467" h="61426">
                  <a:moveTo>
                    <a:pt x="40111" y="61426"/>
                  </a:moveTo>
                  <a:lnTo>
                    <a:pt x="27509" y="40340"/>
                  </a:lnTo>
                  <a:lnTo>
                    <a:pt x="15131" y="61426"/>
                  </a:lnTo>
                  <a:lnTo>
                    <a:pt x="231" y="61426"/>
                  </a:lnTo>
                  <a:lnTo>
                    <a:pt x="19484" y="29567"/>
                  </a:lnTo>
                  <a:lnTo>
                    <a:pt x="0" y="0"/>
                  </a:lnTo>
                  <a:lnTo>
                    <a:pt x="15587" y="0"/>
                  </a:lnTo>
                  <a:lnTo>
                    <a:pt x="28196" y="19711"/>
                  </a:lnTo>
                  <a:lnTo>
                    <a:pt x="40111" y="0"/>
                  </a:lnTo>
                  <a:lnTo>
                    <a:pt x="55011" y="0"/>
                  </a:lnTo>
                  <a:lnTo>
                    <a:pt x="35758" y="30484"/>
                  </a:lnTo>
                  <a:lnTo>
                    <a:pt x="55467" y="61426"/>
                  </a:lnTo>
                  <a:lnTo>
                    <a:pt x="40111" y="61426"/>
                  </a:lnTo>
                  <a:lnTo>
                    <a:pt x="40111" y="61426"/>
                  </a:ln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B0A7148-31D9-D390-E31E-DF2168F14CC7}"/>
                </a:ext>
              </a:extLst>
            </p:cNvPr>
            <p:cNvSpPr/>
            <p:nvPr/>
          </p:nvSpPr>
          <p:spPr>
            <a:xfrm>
              <a:off x="12388721" y="1207204"/>
              <a:ext cx="46299" cy="62572"/>
            </a:xfrm>
            <a:custGeom>
              <a:avLst/>
              <a:gdLst>
                <a:gd name="connsiteX0" fmla="*/ 46300 w 46299"/>
                <a:gd name="connsiteY0" fmla="*/ 40569 h 62572"/>
                <a:gd name="connsiteX1" fmla="*/ 22694 w 46299"/>
                <a:gd name="connsiteY1" fmla="*/ 62573 h 62572"/>
                <a:gd name="connsiteX2" fmla="*/ 0 w 46299"/>
                <a:gd name="connsiteY2" fmla="*/ 41944 h 62572"/>
                <a:gd name="connsiteX3" fmla="*/ 12609 w 46299"/>
                <a:gd name="connsiteY3" fmla="*/ 41944 h 62572"/>
                <a:gd name="connsiteX4" fmla="*/ 23837 w 46299"/>
                <a:gd name="connsiteY4" fmla="*/ 50654 h 62572"/>
                <a:gd name="connsiteX5" fmla="*/ 33467 w 46299"/>
                <a:gd name="connsiteY5" fmla="*/ 40340 h 62572"/>
                <a:gd name="connsiteX6" fmla="*/ 22694 w 46299"/>
                <a:gd name="connsiteY6" fmla="*/ 30484 h 62572"/>
                <a:gd name="connsiteX7" fmla="*/ 12609 w 46299"/>
                <a:gd name="connsiteY7" fmla="*/ 35527 h 62572"/>
                <a:gd name="connsiteX8" fmla="*/ 462 w 46299"/>
                <a:gd name="connsiteY8" fmla="*/ 35527 h 62572"/>
                <a:gd name="connsiteX9" fmla="*/ 4584 w 46299"/>
                <a:gd name="connsiteY9" fmla="*/ 0 h 62572"/>
                <a:gd name="connsiteX10" fmla="*/ 44464 w 46299"/>
                <a:gd name="connsiteY10" fmla="*/ 0 h 62572"/>
                <a:gd name="connsiteX11" fmla="*/ 43090 w 46299"/>
                <a:gd name="connsiteY11" fmla="*/ 11918 h 62572"/>
                <a:gd name="connsiteX12" fmla="*/ 14438 w 46299"/>
                <a:gd name="connsiteY12" fmla="*/ 11918 h 62572"/>
                <a:gd name="connsiteX13" fmla="*/ 13295 w 46299"/>
                <a:gd name="connsiteY13" fmla="*/ 23608 h 62572"/>
                <a:gd name="connsiteX14" fmla="*/ 25442 w 46299"/>
                <a:gd name="connsiteY14" fmla="*/ 20170 h 62572"/>
                <a:gd name="connsiteX15" fmla="*/ 46300 w 46299"/>
                <a:gd name="connsiteY15" fmla="*/ 40569 h 62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299" h="62572">
                  <a:moveTo>
                    <a:pt x="46300" y="40569"/>
                  </a:moveTo>
                  <a:cubicBezTo>
                    <a:pt x="46300" y="54092"/>
                    <a:pt x="36214" y="62573"/>
                    <a:pt x="22694" y="62573"/>
                  </a:cubicBezTo>
                  <a:cubicBezTo>
                    <a:pt x="11004" y="62573"/>
                    <a:pt x="1149" y="56155"/>
                    <a:pt x="0" y="41944"/>
                  </a:cubicBezTo>
                  <a:lnTo>
                    <a:pt x="12609" y="41944"/>
                  </a:lnTo>
                  <a:cubicBezTo>
                    <a:pt x="13527" y="48133"/>
                    <a:pt x="18335" y="50654"/>
                    <a:pt x="23837" y="50654"/>
                  </a:cubicBezTo>
                  <a:cubicBezTo>
                    <a:pt x="30488" y="50654"/>
                    <a:pt x="33467" y="46070"/>
                    <a:pt x="33467" y="40340"/>
                  </a:cubicBezTo>
                  <a:cubicBezTo>
                    <a:pt x="33467" y="34380"/>
                    <a:pt x="28883" y="30484"/>
                    <a:pt x="22694" y="30484"/>
                  </a:cubicBezTo>
                  <a:cubicBezTo>
                    <a:pt x="17423" y="30484"/>
                    <a:pt x="14213" y="33005"/>
                    <a:pt x="12609" y="35527"/>
                  </a:cubicBezTo>
                  <a:lnTo>
                    <a:pt x="462" y="35527"/>
                  </a:lnTo>
                  <a:lnTo>
                    <a:pt x="4584" y="0"/>
                  </a:lnTo>
                  <a:lnTo>
                    <a:pt x="44464" y="0"/>
                  </a:lnTo>
                  <a:lnTo>
                    <a:pt x="43090" y="11918"/>
                  </a:lnTo>
                  <a:lnTo>
                    <a:pt x="14438" y="11918"/>
                  </a:lnTo>
                  <a:lnTo>
                    <a:pt x="13295" y="23608"/>
                  </a:lnTo>
                  <a:cubicBezTo>
                    <a:pt x="13295" y="23608"/>
                    <a:pt x="16274" y="20170"/>
                    <a:pt x="25442" y="20170"/>
                  </a:cubicBezTo>
                  <a:cubicBezTo>
                    <a:pt x="36676" y="20170"/>
                    <a:pt x="46300" y="27505"/>
                    <a:pt x="46300" y="40569"/>
                  </a:cubicBez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A4F9BB1-5328-9DA3-D1B4-E08B6E9A4587}"/>
                </a:ext>
              </a:extLst>
            </p:cNvPr>
            <p:cNvSpPr/>
            <p:nvPr/>
          </p:nvSpPr>
          <p:spPr>
            <a:xfrm>
              <a:off x="12263579" y="1154714"/>
              <a:ext cx="126753" cy="113703"/>
            </a:xfrm>
            <a:custGeom>
              <a:avLst/>
              <a:gdLst>
                <a:gd name="connsiteX0" fmla="*/ 126753 w 126753"/>
                <a:gd name="connsiteY0" fmla="*/ 44924 h 113703"/>
                <a:gd name="connsiteX1" fmla="*/ 53862 w 126753"/>
                <a:gd name="connsiteY1" fmla="*/ 0 h 113703"/>
                <a:gd name="connsiteX2" fmla="*/ 0 w 126753"/>
                <a:gd name="connsiteY2" fmla="*/ 0 h 113703"/>
                <a:gd name="connsiteX3" fmla="*/ 7338 w 126753"/>
                <a:gd name="connsiteY3" fmla="*/ 49508 h 113703"/>
                <a:gd name="connsiteX4" fmla="*/ 60051 w 126753"/>
                <a:gd name="connsiteY4" fmla="*/ 113685 h 113703"/>
                <a:gd name="connsiteX5" fmla="*/ 61200 w 126753"/>
                <a:gd name="connsiteY5" fmla="*/ 112768 h 113703"/>
                <a:gd name="connsiteX6" fmla="*/ 60513 w 126753"/>
                <a:gd name="connsiteY6" fmla="*/ 111852 h 113703"/>
                <a:gd name="connsiteX7" fmla="*/ 33467 w 126753"/>
                <a:gd name="connsiteY7" fmla="*/ 46758 h 113703"/>
                <a:gd name="connsiteX8" fmla="*/ 30026 w 126753"/>
                <a:gd name="connsiteY8" fmla="*/ 24296 h 113703"/>
                <a:gd name="connsiteX9" fmla="*/ 60738 w 126753"/>
                <a:gd name="connsiteY9" fmla="*/ 24296 h 113703"/>
                <a:gd name="connsiteX10" fmla="*/ 124917 w 126753"/>
                <a:gd name="connsiteY10" fmla="*/ 45612 h 113703"/>
                <a:gd name="connsiteX11" fmla="*/ 125835 w 126753"/>
                <a:gd name="connsiteY11" fmla="*/ 46070 h 113703"/>
                <a:gd name="connsiteX12" fmla="*/ 126753 w 126753"/>
                <a:gd name="connsiteY12" fmla="*/ 45153 h 113703"/>
                <a:gd name="connsiteX13" fmla="*/ 126753 w 126753"/>
                <a:gd name="connsiteY13" fmla="*/ 44924 h 113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753" h="113703">
                  <a:moveTo>
                    <a:pt x="126753" y="44924"/>
                  </a:moveTo>
                  <a:cubicBezTo>
                    <a:pt x="119877" y="18566"/>
                    <a:pt x="98557" y="0"/>
                    <a:pt x="53862" y="0"/>
                  </a:cubicBezTo>
                  <a:lnTo>
                    <a:pt x="0" y="0"/>
                  </a:lnTo>
                  <a:lnTo>
                    <a:pt x="7338" y="49508"/>
                  </a:lnTo>
                  <a:cubicBezTo>
                    <a:pt x="12833" y="94203"/>
                    <a:pt x="29795" y="108414"/>
                    <a:pt x="60051" y="113685"/>
                  </a:cubicBezTo>
                  <a:cubicBezTo>
                    <a:pt x="60282" y="113685"/>
                    <a:pt x="61200" y="113914"/>
                    <a:pt x="61200" y="112768"/>
                  </a:cubicBezTo>
                  <a:cubicBezTo>
                    <a:pt x="61200" y="112310"/>
                    <a:pt x="60969" y="112081"/>
                    <a:pt x="60513" y="111852"/>
                  </a:cubicBezTo>
                  <a:cubicBezTo>
                    <a:pt x="40111" y="103371"/>
                    <a:pt x="37819" y="75179"/>
                    <a:pt x="33467" y="46758"/>
                  </a:cubicBezTo>
                  <a:lnTo>
                    <a:pt x="30026" y="24296"/>
                  </a:lnTo>
                  <a:lnTo>
                    <a:pt x="60738" y="24296"/>
                  </a:lnTo>
                  <a:cubicBezTo>
                    <a:pt x="89159" y="24296"/>
                    <a:pt x="110935" y="23837"/>
                    <a:pt x="124917" y="45612"/>
                  </a:cubicBezTo>
                  <a:cubicBezTo>
                    <a:pt x="125148" y="45841"/>
                    <a:pt x="125373" y="46070"/>
                    <a:pt x="125835" y="46070"/>
                  </a:cubicBezTo>
                  <a:cubicBezTo>
                    <a:pt x="126291" y="46070"/>
                    <a:pt x="126753" y="45612"/>
                    <a:pt x="126753" y="45153"/>
                  </a:cubicBezTo>
                  <a:cubicBezTo>
                    <a:pt x="126753" y="44924"/>
                    <a:pt x="126753" y="44924"/>
                    <a:pt x="126753" y="44924"/>
                  </a:cubicBezTo>
                  <a:close/>
                </a:path>
              </a:pathLst>
            </a:custGeom>
            <a:solidFill>
              <a:srgbClr val="5FAF2D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8043384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1807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тбивка">
    <p:bg>
      <p:bgPr>
        <a:solidFill>
          <a:srgbClr val="0088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F97FAE91-A154-7237-14B8-E174C6BFAE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0" y="0"/>
            <a:ext cx="1078992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679A61-F62A-02E9-7F1A-2BAA84A123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9939" y="3686893"/>
            <a:ext cx="5491023" cy="2585323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BD2CD6B2-243B-3908-0725-1E42148FE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29057" y="608935"/>
            <a:ext cx="6331337" cy="467720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51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Отбивка">
    <p:bg>
      <p:bgPr>
        <a:solidFill>
          <a:srgbClr val="596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79A61-F62A-02E9-7F1A-2BAA84A123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9939" y="4514404"/>
            <a:ext cx="5491023" cy="2585323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B979B406-A77A-DF2E-EA2C-11FA93F2A6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02080" y="0"/>
            <a:ext cx="10789920" cy="6858000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0E83342-7DC0-6F11-4BCB-E1C8F4D22DE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23639" y="3072812"/>
            <a:ext cx="3932237" cy="1421928"/>
          </a:xfrm>
          <a:noFill/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n-US" sz="9600">
                <a:solidFill>
                  <a:schemeClr val="bg1"/>
                </a:solidFill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382697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F08D52F3-47CF-8588-3B95-ADF37BD3D544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96253" y="3330213"/>
            <a:ext cx="669600" cy="460800"/>
          </a:xfr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marL="0" indent="0">
              <a:lnSpc>
                <a:spcPct val="100000"/>
              </a:lnSpc>
              <a:buNone/>
              <a:defRPr lang="en-US" sz="2400">
                <a:solidFill>
                  <a:srgbClr val="0088FE"/>
                </a:solidFill>
                <a:latin typeface="+mj-lt"/>
              </a:defRPr>
            </a:lvl1pPr>
          </a:lstStyle>
          <a:p>
            <a:pPr marL="114300" lvl="0" indent="-342900">
              <a:spcBef>
                <a:spcPct val="0"/>
              </a:spcBef>
            </a:pPr>
            <a:r>
              <a:rPr lang="en-US" dirty="0"/>
              <a:t>#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820D4DD5-32B9-EAA0-7549-E5FEE47C6E02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496253" y="2670591"/>
            <a:ext cx="669600" cy="460800"/>
          </a:xfr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marL="0" indent="0">
              <a:lnSpc>
                <a:spcPct val="100000"/>
              </a:lnSpc>
              <a:buNone/>
              <a:defRPr lang="en-US" sz="2400">
                <a:solidFill>
                  <a:srgbClr val="0088FE"/>
                </a:solidFill>
                <a:latin typeface="+mj-lt"/>
              </a:defRPr>
            </a:lvl1pPr>
          </a:lstStyle>
          <a:p>
            <a:pPr marL="114300" lvl="0" indent="-342900">
              <a:spcBef>
                <a:spcPct val="0"/>
              </a:spcBef>
            </a:pPr>
            <a:r>
              <a:rPr lang="en-US" dirty="0"/>
              <a:t>#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747E06E-7716-7A02-02EA-2B4C3AB2B9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1094"/>
          <a:stretch>
            <a:fillRect/>
          </a:stretch>
        </p:blipFill>
        <p:spPr>
          <a:xfrm>
            <a:off x="6545836" y="0"/>
            <a:ext cx="5646164" cy="6858000"/>
          </a:xfrm>
          <a:custGeom>
            <a:avLst/>
            <a:gdLst>
              <a:gd name="connsiteX0" fmla="*/ 0 w 5646164"/>
              <a:gd name="connsiteY0" fmla="*/ 0 h 6858000"/>
              <a:gd name="connsiteX1" fmla="*/ 5646164 w 5646164"/>
              <a:gd name="connsiteY1" fmla="*/ 0 h 6858000"/>
              <a:gd name="connsiteX2" fmla="*/ 5646164 w 5646164"/>
              <a:gd name="connsiteY2" fmla="*/ 6858000 h 6858000"/>
              <a:gd name="connsiteX3" fmla="*/ 0 w 564616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46164" h="6858000">
                <a:moveTo>
                  <a:pt x="0" y="0"/>
                </a:moveTo>
                <a:lnTo>
                  <a:pt x="5646164" y="0"/>
                </a:lnTo>
                <a:lnTo>
                  <a:pt x="564616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4A071A-3AAE-6C7E-6BFC-BE8307779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456" y="846000"/>
            <a:ext cx="11113200" cy="648000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5BB9DB-0310-9B11-A669-905BBC9AB6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3903" y="6356350"/>
            <a:ext cx="2743200" cy="365125"/>
          </a:xfrm>
        </p:spPr>
        <p:txBody>
          <a:bodyPr/>
          <a:lstStyle/>
          <a:p>
            <a:fld id="{89633FC2-6416-484F-B445-9CAE3A212806}" type="datetime1">
              <a:rPr lang="ru-RU" smtClean="0"/>
              <a:t>21.03.2024</a:t>
            </a:fld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47887B-E3DC-429C-9FC9-F367D61AD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79411" y="6356350"/>
            <a:ext cx="2743200" cy="365125"/>
          </a:xfrm>
        </p:spPr>
        <p:txBody>
          <a:bodyPr/>
          <a:lstStyle/>
          <a:p>
            <a:fld id="{1D41C7BD-C484-49EB-A7F4-79A7D48E10F6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90A8DACC-0A8B-45D4-2B73-14035814738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6253" y="2010969"/>
            <a:ext cx="669600" cy="460800"/>
          </a:xfr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marL="0" indent="0">
              <a:lnSpc>
                <a:spcPct val="100000"/>
              </a:lnSpc>
              <a:buNone/>
              <a:defRPr lang="en-US" sz="2400">
                <a:solidFill>
                  <a:srgbClr val="0088FE"/>
                </a:solidFill>
                <a:latin typeface="+mj-lt"/>
              </a:defRPr>
            </a:lvl1pPr>
          </a:lstStyle>
          <a:p>
            <a:pPr marL="114300" lvl="0" indent="-342900">
              <a:spcBef>
                <a:spcPct val="0"/>
              </a:spcBef>
            </a:pPr>
            <a:r>
              <a:rPr lang="en-US" dirty="0"/>
              <a:t>#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6E4CE01A-146C-A2B5-9868-8C3786490FA1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1249680" y="2011834"/>
            <a:ext cx="5040000" cy="460800"/>
          </a:xfr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marL="0" indent="0">
              <a:lnSpc>
                <a:spcPct val="100000"/>
              </a:lnSpc>
              <a:buNone/>
              <a:defRPr lang="en-US" sz="2400">
                <a:solidFill>
                  <a:schemeClr val="tx1"/>
                </a:solidFill>
                <a:latin typeface="+mn-lt"/>
              </a:defRPr>
            </a:lvl1pPr>
          </a:lstStyle>
          <a:p>
            <a:pPr marL="114300" lvl="0" indent="-342900">
              <a:spcBef>
                <a:spcPct val="0"/>
              </a:spcBef>
            </a:pPr>
            <a:endParaRPr lang="en-US" dirty="0"/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36B96EB7-72E9-4CA7-639E-AC31549770A8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1249680" y="2670591"/>
            <a:ext cx="5040000" cy="460800"/>
          </a:xfr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marL="0" indent="0">
              <a:lnSpc>
                <a:spcPct val="100000"/>
              </a:lnSpc>
              <a:buNone/>
              <a:defRPr lang="en-US" sz="2400">
                <a:solidFill>
                  <a:schemeClr val="tx1"/>
                </a:solidFill>
                <a:latin typeface="+mn-lt"/>
              </a:defRPr>
            </a:lvl1pPr>
          </a:lstStyle>
          <a:p>
            <a:pPr marL="114300" lvl="0" indent="-342900">
              <a:spcBef>
                <a:spcPct val="0"/>
              </a:spcBef>
            </a:pPr>
            <a:endParaRPr lang="en-US" dirty="0"/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EC77F038-071E-647F-C564-11A889F52858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1249680" y="3330213"/>
            <a:ext cx="5040000" cy="460800"/>
          </a:xfr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marL="0" indent="0">
              <a:lnSpc>
                <a:spcPct val="100000"/>
              </a:lnSpc>
              <a:buNone/>
              <a:defRPr lang="en-US" sz="2400">
                <a:solidFill>
                  <a:schemeClr val="tx1"/>
                </a:solidFill>
                <a:latin typeface="+mn-lt"/>
              </a:defRPr>
            </a:lvl1pPr>
          </a:lstStyle>
          <a:p>
            <a:pPr marL="114300" lvl="0" indent="-342900">
              <a:spcBef>
                <a:spcPct val="0"/>
              </a:spcBef>
            </a:pPr>
            <a:endParaRPr lang="en-US" dirty="0"/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B88B7415-72CE-E6AE-6C7A-24FEA94A5FFC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496253" y="3989835"/>
            <a:ext cx="669600" cy="460800"/>
          </a:xfr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marL="0" indent="0">
              <a:lnSpc>
                <a:spcPct val="100000"/>
              </a:lnSpc>
              <a:buNone/>
              <a:defRPr lang="en-US" sz="2400">
                <a:solidFill>
                  <a:srgbClr val="0088FE"/>
                </a:solidFill>
                <a:latin typeface="+mj-lt"/>
              </a:defRPr>
            </a:lvl1pPr>
          </a:lstStyle>
          <a:p>
            <a:pPr marL="114300" lvl="0" indent="-342900">
              <a:spcBef>
                <a:spcPct val="0"/>
              </a:spcBef>
            </a:pPr>
            <a:r>
              <a:rPr lang="en-US" dirty="0"/>
              <a:t>#</a:t>
            </a: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FDB4B949-FB58-7FDD-147D-754DA60F74A4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1249680" y="3989835"/>
            <a:ext cx="5040000" cy="460800"/>
          </a:xfr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marL="0" indent="0">
              <a:lnSpc>
                <a:spcPct val="100000"/>
              </a:lnSpc>
              <a:buNone/>
              <a:defRPr lang="en-US" sz="2400">
                <a:solidFill>
                  <a:schemeClr val="tx1"/>
                </a:solidFill>
                <a:latin typeface="+mn-lt"/>
              </a:defRPr>
            </a:lvl1pPr>
          </a:lstStyle>
          <a:p>
            <a:pPr marL="114300" lvl="0" indent="-342900">
              <a:spcBef>
                <a:spcPct val="0"/>
              </a:spcBef>
            </a:pPr>
            <a:endParaRPr lang="en-US" dirty="0"/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6B36B9F4-2431-F825-B48B-5E88056C4B8A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496253" y="4650322"/>
            <a:ext cx="669600" cy="460800"/>
          </a:xfr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marL="0" indent="0">
              <a:lnSpc>
                <a:spcPct val="100000"/>
              </a:lnSpc>
              <a:buNone/>
              <a:defRPr lang="en-US" sz="2400">
                <a:solidFill>
                  <a:srgbClr val="0088FE"/>
                </a:solidFill>
                <a:latin typeface="+mj-lt"/>
              </a:defRPr>
            </a:lvl1pPr>
          </a:lstStyle>
          <a:p>
            <a:pPr marL="114300" lvl="0" indent="-342900">
              <a:spcBef>
                <a:spcPct val="0"/>
              </a:spcBef>
            </a:pPr>
            <a:r>
              <a:rPr lang="en-US" dirty="0"/>
              <a:t>#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359B6619-A452-7A37-F2C6-73084CEED874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1249680" y="4650322"/>
            <a:ext cx="5040000" cy="460800"/>
          </a:xfr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marL="0" indent="0">
              <a:lnSpc>
                <a:spcPct val="100000"/>
              </a:lnSpc>
              <a:buNone/>
              <a:defRPr lang="en-US" sz="2400">
                <a:solidFill>
                  <a:schemeClr val="tx1"/>
                </a:solidFill>
                <a:latin typeface="+mn-lt"/>
              </a:defRPr>
            </a:lvl1pPr>
          </a:lstStyle>
          <a:p>
            <a:pPr marL="114300" lvl="0" indent="-342900">
              <a:spcBef>
                <a:spcPct val="0"/>
              </a:spcBef>
            </a:pPr>
            <a:endParaRPr lang="en-US" dirty="0"/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9E9CFF8E-6B57-7BE0-53F4-32F8687E9E45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496253" y="5309946"/>
            <a:ext cx="669600" cy="460800"/>
          </a:xfr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marL="0" indent="0">
              <a:lnSpc>
                <a:spcPct val="100000"/>
              </a:lnSpc>
              <a:buNone/>
              <a:defRPr lang="en-US" sz="2400">
                <a:solidFill>
                  <a:srgbClr val="0088FE"/>
                </a:solidFill>
                <a:latin typeface="+mj-lt"/>
              </a:defRPr>
            </a:lvl1pPr>
          </a:lstStyle>
          <a:p>
            <a:pPr marL="114300" lvl="0" indent="-342900">
              <a:spcBef>
                <a:spcPct val="0"/>
              </a:spcBef>
            </a:pPr>
            <a:r>
              <a:rPr lang="en-US" dirty="0"/>
              <a:t>#</a:t>
            </a:r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DA1AED69-C9A0-02DE-A7B5-0EEAEB7AC6C2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1249680" y="5309946"/>
            <a:ext cx="5040000" cy="460800"/>
          </a:xfr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marL="0" indent="0">
              <a:lnSpc>
                <a:spcPct val="100000"/>
              </a:lnSpc>
              <a:buNone/>
              <a:defRPr lang="en-US" sz="2400">
                <a:solidFill>
                  <a:schemeClr val="tx1"/>
                </a:solidFill>
                <a:latin typeface="+mn-lt"/>
              </a:defRPr>
            </a:lvl1pPr>
          </a:lstStyle>
          <a:p>
            <a:pPr marL="114300" lvl="0" indent="-342900">
              <a:spcBef>
                <a:spcPct val="0"/>
              </a:spcBef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DE0D1B-33BE-EDD7-B4EF-DF0C010AC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1456" y="414033"/>
            <a:ext cx="5760000" cy="230400"/>
          </a:xfrm>
        </p:spPr>
        <p:txBody>
          <a:bodyPr/>
          <a:lstStyle>
            <a:lvl1pPr algn="l">
              <a:defRPr sz="1000" spc="5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EEA4A45-3C4D-F81E-2891-7BD8FAA1CAB0}"/>
              </a:ext>
            </a:extLst>
          </p:cNvPr>
          <p:cNvGrpSpPr/>
          <p:nvPr userDrawn="1"/>
        </p:nvGrpSpPr>
        <p:grpSpPr>
          <a:xfrm>
            <a:off x="10722827" y="456942"/>
            <a:ext cx="883637" cy="144583"/>
            <a:chOff x="10354404" y="1153536"/>
            <a:chExt cx="2080616" cy="340437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66174FE-3AE9-1CD1-9D91-C8128B00A1F1}"/>
                </a:ext>
              </a:extLst>
            </p:cNvPr>
            <p:cNvSpPr/>
            <p:nvPr/>
          </p:nvSpPr>
          <p:spPr>
            <a:xfrm>
              <a:off x="10477754" y="1153536"/>
              <a:ext cx="299331" cy="115932"/>
            </a:xfrm>
            <a:custGeom>
              <a:avLst/>
              <a:gdLst>
                <a:gd name="connsiteX0" fmla="*/ 299331 w 299331"/>
                <a:gd name="connsiteY0" fmla="*/ 0 h 115932"/>
                <a:gd name="connsiteX1" fmla="*/ 0 w 299331"/>
                <a:gd name="connsiteY1" fmla="*/ 0 h 115932"/>
                <a:gd name="connsiteX2" fmla="*/ 0 w 299331"/>
                <a:gd name="connsiteY2" fmla="*/ 115933 h 115932"/>
                <a:gd name="connsiteX3" fmla="*/ 299331 w 299331"/>
                <a:gd name="connsiteY3" fmla="*/ 115933 h 115932"/>
                <a:gd name="connsiteX4" fmla="*/ 299331 w 299331"/>
                <a:gd name="connsiteY4" fmla="*/ 0 h 115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9331" h="115932">
                  <a:moveTo>
                    <a:pt x="299331" y="0"/>
                  </a:moveTo>
                  <a:lnTo>
                    <a:pt x="0" y="0"/>
                  </a:lnTo>
                  <a:lnTo>
                    <a:pt x="0" y="115933"/>
                  </a:lnTo>
                  <a:lnTo>
                    <a:pt x="299331" y="115933"/>
                  </a:lnTo>
                  <a:lnTo>
                    <a:pt x="299331" y="0"/>
                  </a:lnTo>
                  <a:close/>
                </a:path>
              </a:pathLst>
            </a:custGeom>
            <a:gradFill>
              <a:gsLst>
                <a:gs pos="0">
                  <a:srgbClr val="00F0FF"/>
                </a:gs>
                <a:gs pos="50000">
                  <a:srgbClr val="00BAFF"/>
                </a:gs>
                <a:gs pos="100000">
                  <a:srgbClr val="0184FF"/>
                </a:gs>
              </a:gsLst>
              <a:lin ang="1028483" scaled="1"/>
            </a:gra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DE5E191-E114-CFBD-503A-95DD76F1C5BF}"/>
                </a:ext>
              </a:extLst>
            </p:cNvPr>
            <p:cNvSpPr/>
            <p:nvPr/>
          </p:nvSpPr>
          <p:spPr>
            <a:xfrm>
              <a:off x="10354404" y="1153536"/>
              <a:ext cx="123367" cy="336507"/>
            </a:xfrm>
            <a:custGeom>
              <a:avLst/>
              <a:gdLst>
                <a:gd name="connsiteX0" fmla="*/ 0 w 123367"/>
                <a:gd name="connsiteY0" fmla="*/ 336508 h 336507"/>
                <a:gd name="connsiteX1" fmla="*/ 0 w 123367"/>
                <a:gd name="connsiteY1" fmla="*/ 116208 h 336507"/>
                <a:gd name="connsiteX2" fmla="*/ 123368 w 123367"/>
                <a:gd name="connsiteY2" fmla="*/ 0 h 336507"/>
                <a:gd name="connsiteX3" fmla="*/ 123368 w 123367"/>
                <a:gd name="connsiteY3" fmla="*/ 336508 h 336507"/>
                <a:gd name="connsiteX4" fmla="*/ 0 w 123367"/>
                <a:gd name="connsiteY4" fmla="*/ 336508 h 336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367" h="336507">
                  <a:moveTo>
                    <a:pt x="0" y="336508"/>
                  </a:moveTo>
                  <a:lnTo>
                    <a:pt x="0" y="116208"/>
                  </a:lnTo>
                  <a:lnTo>
                    <a:pt x="123368" y="0"/>
                  </a:lnTo>
                  <a:lnTo>
                    <a:pt x="123368" y="336508"/>
                  </a:lnTo>
                  <a:lnTo>
                    <a:pt x="0" y="336508"/>
                  </a:lnTo>
                  <a:close/>
                </a:path>
              </a:pathLst>
            </a:custGeom>
            <a:gradFill>
              <a:gsLst>
                <a:gs pos="0">
                  <a:srgbClr val="0184FF"/>
                </a:gs>
                <a:gs pos="50000">
                  <a:srgbClr val="1897F9"/>
                </a:gs>
                <a:gs pos="100000">
                  <a:srgbClr val="2FAAF4"/>
                </a:gs>
              </a:gsLst>
              <a:lin ang="16200000" scaled="1"/>
            </a:gra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9048665-CCAA-1DB9-0A5A-901E9F020BEC}"/>
                </a:ext>
              </a:extLst>
            </p:cNvPr>
            <p:cNvSpPr/>
            <p:nvPr/>
          </p:nvSpPr>
          <p:spPr>
            <a:xfrm>
              <a:off x="10777132" y="1153536"/>
              <a:ext cx="123644" cy="336507"/>
            </a:xfrm>
            <a:custGeom>
              <a:avLst/>
              <a:gdLst>
                <a:gd name="connsiteX0" fmla="*/ 123644 w 123644"/>
                <a:gd name="connsiteY0" fmla="*/ 336508 h 336507"/>
                <a:gd name="connsiteX1" fmla="*/ 123644 w 123644"/>
                <a:gd name="connsiteY1" fmla="*/ 116208 h 336507"/>
                <a:gd name="connsiteX2" fmla="*/ 0 w 123644"/>
                <a:gd name="connsiteY2" fmla="*/ 0 h 336507"/>
                <a:gd name="connsiteX3" fmla="*/ 0 w 123644"/>
                <a:gd name="connsiteY3" fmla="*/ 336508 h 336507"/>
                <a:gd name="connsiteX4" fmla="*/ 123644 w 123644"/>
                <a:gd name="connsiteY4" fmla="*/ 336508 h 336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644" h="336507">
                  <a:moveTo>
                    <a:pt x="123644" y="336508"/>
                  </a:moveTo>
                  <a:lnTo>
                    <a:pt x="123644" y="116208"/>
                  </a:lnTo>
                  <a:lnTo>
                    <a:pt x="0" y="0"/>
                  </a:lnTo>
                  <a:lnTo>
                    <a:pt x="0" y="336508"/>
                  </a:lnTo>
                  <a:lnTo>
                    <a:pt x="123644" y="336508"/>
                  </a:lnTo>
                  <a:close/>
                </a:path>
              </a:pathLst>
            </a:custGeom>
            <a:gradFill>
              <a:gsLst>
                <a:gs pos="17000">
                  <a:srgbClr val="0184FF"/>
                </a:gs>
                <a:gs pos="91000">
                  <a:srgbClr val="04BBE4"/>
                </a:gs>
              </a:gsLst>
              <a:lin ang="16200000" scaled="1"/>
            </a:gra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217BE19-3222-A2ED-0A10-D974AC513099}"/>
                </a:ext>
              </a:extLst>
            </p:cNvPr>
            <p:cNvSpPr/>
            <p:nvPr/>
          </p:nvSpPr>
          <p:spPr>
            <a:xfrm>
              <a:off x="11030427" y="1268756"/>
              <a:ext cx="214225" cy="219438"/>
            </a:xfrm>
            <a:custGeom>
              <a:avLst/>
              <a:gdLst>
                <a:gd name="connsiteX0" fmla="*/ 0 w 214225"/>
                <a:gd name="connsiteY0" fmla="*/ 0 h 219438"/>
                <a:gd name="connsiteX1" fmla="*/ 214226 w 214225"/>
                <a:gd name="connsiteY1" fmla="*/ 0 h 219438"/>
                <a:gd name="connsiteX2" fmla="*/ 214226 w 214225"/>
                <a:gd name="connsiteY2" fmla="*/ 219438 h 219438"/>
                <a:gd name="connsiteX3" fmla="*/ 152788 w 214225"/>
                <a:gd name="connsiteY3" fmla="*/ 219438 h 219438"/>
                <a:gd name="connsiteX4" fmla="*/ 152788 w 214225"/>
                <a:gd name="connsiteY4" fmla="*/ 57328 h 219438"/>
                <a:gd name="connsiteX5" fmla="*/ 61718 w 214225"/>
                <a:gd name="connsiteY5" fmla="*/ 57328 h 219438"/>
                <a:gd name="connsiteX6" fmla="*/ 61718 w 214225"/>
                <a:gd name="connsiteY6" fmla="*/ 219438 h 219438"/>
                <a:gd name="connsiteX7" fmla="*/ 275 w 214225"/>
                <a:gd name="connsiteY7" fmla="*/ 219438 h 219438"/>
                <a:gd name="connsiteX8" fmla="*/ 275 w 214225"/>
                <a:gd name="connsiteY8" fmla="*/ 0 h 219438"/>
                <a:gd name="connsiteX9" fmla="*/ 0 w 214225"/>
                <a:gd name="connsiteY9" fmla="*/ 0 h 21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225" h="219438">
                  <a:moveTo>
                    <a:pt x="0" y="0"/>
                  </a:moveTo>
                  <a:lnTo>
                    <a:pt x="214226" y="0"/>
                  </a:lnTo>
                  <a:lnTo>
                    <a:pt x="214226" y="219438"/>
                  </a:lnTo>
                  <a:lnTo>
                    <a:pt x="152788" y="219438"/>
                  </a:lnTo>
                  <a:lnTo>
                    <a:pt x="152788" y="57328"/>
                  </a:lnTo>
                  <a:lnTo>
                    <a:pt x="61718" y="57328"/>
                  </a:lnTo>
                  <a:lnTo>
                    <a:pt x="61718" y="219438"/>
                  </a:lnTo>
                  <a:lnTo>
                    <a:pt x="275" y="219438"/>
                  </a:lnTo>
                  <a:lnTo>
                    <a:pt x="2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A0F9E81-D68F-3C9A-136C-B504167A1A77}"/>
                </a:ext>
              </a:extLst>
            </p:cNvPr>
            <p:cNvSpPr/>
            <p:nvPr/>
          </p:nvSpPr>
          <p:spPr>
            <a:xfrm>
              <a:off x="11276714" y="1262999"/>
              <a:ext cx="239461" cy="230974"/>
            </a:xfrm>
            <a:custGeom>
              <a:avLst/>
              <a:gdLst>
                <a:gd name="connsiteX0" fmla="*/ 178018 w 239461"/>
                <a:gd name="connsiteY0" fmla="*/ 5760 h 230974"/>
                <a:gd name="connsiteX1" fmla="*/ 239461 w 239461"/>
                <a:gd name="connsiteY1" fmla="*/ 5760 h 230974"/>
                <a:gd name="connsiteX2" fmla="*/ 239461 w 239461"/>
                <a:gd name="connsiteY2" fmla="*/ 225199 h 230974"/>
                <a:gd name="connsiteX3" fmla="*/ 178018 w 239461"/>
                <a:gd name="connsiteY3" fmla="*/ 225199 h 230974"/>
                <a:gd name="connsiteX4" fmla="*/ 178018 w 239461"/>
                <a:gd name="connsiteY4" fmla="*/ 193654 h 230974"/>
                <a:gd name="connsiteX5" fmla="*/ 146475 w 239461"/>
                <a:gd name="connsiteY5" fmla="*/ 221359 h 230974"/>
                <a:gd name="connsiteX6" fmla="*/ 105602 w 239461"/>
                <a:gd name="connsiteY6" fmla="*/ 230959 h 230974"/>
                <a:gd name="connsiteX7" fmla="*/ 0 w 239461"/>
                <a:gd name="connsiteY7" fmla="*/ 116028 h 230974"/>
                <a:gd name="connsiteX8" fmla="*/ 106975 w 239461"/>
                <a:gd name="connsiteY8" fmla="*/ 0 h 230974"/>
                <a:gd name="connsiteX9" fmla="*/ 178018 w 239461"/>
                <a:gd name="connsiteY9" fmla="*/ 34836 h 230974"/>
                <a:gd name="connsiteX10" fmla="*/ 178018 w 239461"/>
                <a:gd name="connsiteY10" fmla="*/ 5760 h 230974"/>
                <a:gd name="connsiteX11" fmla="*/ 176100 w 239461"/>
                <a:gd name="connsiteY11" fmla="*/ 115754 h 230974"/>
                <a:gd name="connsiteX12" fmla="*/ 171985 w 239461"/>
                <a:gd name="connsiteY12" fmla="*/ 93536 h 230974"/>
                <a:gd name="connsiteX13" fmla="*/ 159639 w 239461"/>
                <a:gd name="connsiteY13" fmla="*/ 74609 h 230974"/>
                <a:gd name="connsiteX14" fmla="*/ 140985 w 239461"/>
                <a:gd name="connsiteY14" fmla="*/ 61991 h 230974"/>
                <a:gd name="connsiteX15" fmla="*/ 119047 w 239461"/>
                <a:gd name="connsiteY15" fmla="*/ 57328 h 230974"/>
                <a:gd name="connsiteX16" fmla="*/ 79273 w 239461"/>
                <a:gd name="connsiteY16" fmla="*/ 75158 h 230974"/>
                <a:gd name="connsiteX17" fmla="*/ 63086 w 239461"/>
                <a:gd name="connsiteY17" fmla="*/ 115754 h 230974"/>
                <a:gd name="connsiteX18" fmla="*/ 79548 w 239461"/>
                <a:gd name="connsiteY18" fmla="*/ 156076 h 230974"/>
                <a:gd name="connsiteX19" fmla="*/ 119590 w 239461"/>
                <a:gd name="connsiteY19" fmla="*/ 173631 h 230974"/>
                <a:gd name="connsiteX20" fmla="*/ 159914 w 239461"/>
                <a:gd name="connsiteY20" fmla="*/ 156350 h 230974"/>
                <a:gd name="connsiteX21" fmla="*/ 176100 w 239461"/>
                <a:gd name="connsiteY21" fmla="*/ 115754 h 230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39461" h="230974">
                  <a:moveTo>
                    <a:pt x="178018" y="5760"/>
                  </a:moveTo>
                  <a:lnTo>
                    <a:pt x="239461" y="5760"/>
                  </a:lnTo>
                  <a:lnTo>
                    <a:pt x="239461" y="225199"/>
                  </a:lnTo>
                  <a:lnTo>
                    <a:pt x="178018" y="225199"/>
                  </a:lnTo>
                  <a:lnTo>
                    <a:pt x="178018" y="193654"/>
                  </a:lnTo>
                  <a:cubicBezTo>
                    <a:pt x="169787" y="205175"/>
                    <a:pt x="159089" y="214775"/>
                    <a:pt x="146475" y="221359"/>
                  </a:cubicBezTo>
                  <a:cubicBezTo>
                    <a:pt x="133854" y="227941"/>
                    <a:pt x="119865" y="231233"/>
                    <a:pt x="105602" y="230959"/>
                  </a:cubicBezTo>
                  <a:cubicBezTo>
                    <a:pt x="44982" y="230959"/>
                    <a:pt x="0" y="184054"/>
                    <a:pt x="0" y="116028"/>
                  </a:cubicBezTo>
                  <a:cubicBezTo>
                    <a:pt x="0" y="48276"/>
                    <a:pt x="44158" y="0"/>
                    <a:pt x="106975" y="0"/>
                  </a:cubicBezTo>
                  <a:cubicBezTo>
                    <a:pt x="135227" y="0"/>
                    <a:pt x="163479" y="12344"/>
                    <a:pt x="178018" y="34836"/>
                  </a:cubicBezTo>
                  <a:lnTo>
                    <a:pt x="178018" y="5760"/>
                  </a:lnTo>
                  <a:close/>
                  <a:moveTo>
                    <a:pt x="176100" y="115754"/>
                  </a:moveTo>
                  <a:cubicBezTo>
                    <a:pt x="176100" y="108073"/>
                    <a:pt x="174727" y="100668"/>
                    <a:pt x="171985" y="93536"/>
                  </a:cubicBezTo>
                  <a:cubicBezTo>
                    <a:pt x="169243" y="86404"/>
                    <a:pt x="164853" y="80095"/>
                    <a:pt x="159639" y="74609"/>
                  </a:cubicBezTo>
                  <a:cubicBezTo>
                    <a:pt x="154431" y="69123"/>
                    <a:pt x="148117" y="65009"/>
                    <a:pt x="140985" y="61991"/>
                  </a:cubicBezTo>
                  <a:cubicBezTo>
                    <a:pt x="134128" y="58974"/>
                    <a:pt x="126447" y="57603"/>
                    <a:pt x="119047" y="57328"/>
                  </a:cubicBezTo>
                  <a:cubicBezTo>
                    <a:pt x="103959" y="57877"/>
                    <a:pt x="89696" y="64186"/>
                    <a:pt x="79273" y="75158"/>
                  </a:cubicBezTo>
                  <a:cubicBezTo>
                    <a:pt x="68850" y="86130"/>
                    <a:pt x="63086" y="100668"/>
                    <a:pt x="63086" y="115754"/>
                  </a:cubicBezTo>
                  <a:cubicBezTo>
                    <a:pt x="63086" y="130840"/>
                    <a:pt x="69119" y="145378"/>
                    <a:pt x="79548" y="156076"/>
                  </a:cubicBezTo>
                  <a:cubicBezTo>
                    <a:pt x="89970" y="166773"/>
                    <a:pt x="104509" y="173082"/>
                    <a:pt x="119590" y="173631"/>
                  </a:cubicBezTo>
                  <a:cubicBezTo>
                    <a:pt x="134678" y="173357"/>
                    <a:pt x="149216" y="167047"/>
                    <a:pt x="159914" y="156350"/>
                  </a:cubicBezTo>
                  <a:cubicBezTo>
                    <a:pt x="170062" y="145378"/>
                    <a:pt x="176100" y="130840"/>
                    <a:pt x="176100" y="115754"/>
                  </a:cubicBez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A6EDDB0-7568-3902-A52F-9694810E91B5}"/>
                </a:ext>
              </a:extLst>
            </p:cNvPr>
            <p:cNvSpPr/>
            <p:nvPr/>
          </p:nvSpPr>
          <p:spPr>
            <a:xfrm>
              <a:off x="11558734" y="1268756"/>
              <a:ext cx="217241" cy="219438"/>
            </a:xfrm>
            <a:custGeom>
              <a:avLst/>
              <a:gdLst>
                <a:gd name="connsiteX0" fmla="*/ 142084 w 217241"/>
                <a:gd name="connsiteY0" fmla="*/ 219438 h 219438"/>
                <a:gd name="connsiteX1" fmla="*/ 93262 w 217241"/>
                <a:gd name="connsiteY1" fmla="*/ 139618 h 219438"/>
                <a:gd name="connsiteX2" fmla="*/ 59520 w 217241"/>
                <a:gd name="connsiteY2" fmla="*/ 139618 h 219438"/>
                <a:gd name="connsiteX3" fmla="*/ 59520 w 217241"/>
                <a:gd name="connsiteY3" fmla="*/ 219438 h 219438"/>
                <a:gd name="connsiteX4" fmla="*/ 0 w 217241"/>
                <a:gd name="connsiteY4" fmla="*/ 219438 h 219438"/>
                <a:gd name="connsiteX5" fmla="*/ 0 w 217241"/>
                <a:gd name="connsiteY5" fmla="*/ 0 h 219438"/>
                <a:gd name="connsiteX6" fmla="*/ 59520 w 217241"/>
                <a:gd name="connsiteY6" fmla="*/ 0 h 219438"/>
                <a:gd name="connsiteX7" fmla="*/ 59520 w 217241"/>
                <a:gd name="connsiteY7" fmla="*/ 87227 h 219438"/>
                <a:gd name="connsiteX8" fmla="*/ 91338 w 217241"/>
                <a:gd name="connsiteY8" fmla="*/ 87227 h 219438"/>
                <a:gd name="connsiteX9" fmla="*/ 141535 w 217241"/>
                <a:gd name="connsiteY9" fmla="*/ 274 h 219438"/>
                <a:gd name="connsiteX10" fmla="*/ 209286 w 217241"/>
                <a:gd name="connsiteY10" fmla="*/ 274 h 219438"/>
                <a:gd name="connsiteX11" fmla="*/ 144008 w 217241"/>
                <a:gd name="connsiteY11" fmla="*/ 108622 h 219438"/>
                <a:gd name="connsiteX12" fmla="*/ 217242 w 217241"/>
                <a:gd name="connsiteY12" fmla="*/ 219438 h 219438"/>
                <a:gd name="connsiteX13" fmla="*/ 142084 w 217241"/>
                <a:gd name="connsiteY13" fmla="*/ 219438 h 21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7241" h="219438">
                  <a:moveTo>
                    <a:pt x="142084" y="219438"/>
                  </a:moveTo>
                  <a:lnTo>
                    <a:pt x="93262" y="139618"/>
                  </a:lnTo>
                  <a:lnTo>
                    <a:pt x="59520" y="139618"/>
                  </a:lnTo>
                  <a:lnTo>
                    <a:pt x="59520" y="219438"/>
                  </a:lnTo>
                  <a:lnTo>
                    <a:pt x="0" y="219438"/>
                  </a:lnTo>
                  <a:lnTo>
                    <a:pt x="0" y="0"/>
                  </a:lnTo>
                  <a:lnTo>
                    <a:pt x="59520" y="0"/>
                  </a:lnTo>
                  <a:lnTo>
                    <a:pt x="59520" y="87227"/>
                  </a:lnTo>
                  <a:lnTo>
                    <a:pt x="91338" y="87227"/>
                  </a:lnTo>
                  <a:lnTo>
                    <a:pt x="141535" y="274"/>
                  </a:lnTo>
                  <a:lnTo>
                    <a:pt x="209286" y="274"/>
                  </a:lnTo>
                  <a:lnTo>
                    <a:pt x="144008" y="108622"/>
                  </a:lnTo>
                  <a:lnTo>
                    <a:pt x="217242" y="219438"/>
                  </a:lnTo>
                  <a:lnTo>
                    <a:pt x="142084" y="219438"/>
                  </a:ln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7C57E5A-6136-C67B-A1C0-6120B520C45A}"/>
                </a:ext>
              </a:extLst>
            </p:cNvPr>
            <p:cNvSpPr/>
            <p:nvPr/>
          </p:nvSpPr>
          <p:spPr>
            <a:xfrm>
              <a:off x="11771598" y="1263548"/>
              <a:ext cx="230753" cy="230410"/>
            </a:xfrm>
            <a:custGeom>
              <a:avLst/>
              <a:gdLst>
                <a:gd name="connsiteX0" fmla="*/ 229588 w 230753"/>
                <a:gd name="connsiteY0" fmla="*/ 134955 h 230410"/>
                <a:gd name="connsiteX1" fmla="*/ 64735 w 230753"/>
                <a:gd name="connsiteY1" fmla="*/ 134955 h 230410"/>
                <a:gd name="connsiteX2" fmla="*/ 120964 w 230753"/>
                <a:gd name="connsiteY2" fmla="*/ 175825 h 230410"/>
                <a:gd name="connsiteX3" fmla="*/ 152507 w 230753"/>
                <a:gd name="connsiteY3" fmla="*/ 168968 h 230410"/>
                <a:gd name="connsiteX4" fmla="*/ 178567 w 230753"/>
                <a:gd name="connsiteY4" fmla="*/ 150041 h 230410"/>
                <a:gd name="connsiteX5" fmla="*/ 214226 w 230753"/>
                <a:gd name="connsiteY5" fmla="*/ 186248 h 230410"/>
                <a:gd name="connsiteX6" fmla="*/ 117123 w 230753"/>
                <a:gd name="connsiteY6" fmla="*/ 230410 h 230410"/>
                <a:gd name="connsiteX7" fmla="*/ 0 w 230753"/>
                <a:gd name="connsiteY7" fmla="*/ 115479 h 230410"/>
                <a:gd name="connsiteX8" fmla="*/ 116574 w 230753"/>
                <a:gd name="connsiteY8" fmla="*/ 0 h 230410"/>
                <a:gd name="connsiteX9" fmla="*/ 230681 w 230753"/>
                <a:gd name="connsiteY9" fmla="*/ 111913 h 230410"/>
                <a:gd name="connsiteX10" fmla="*/ 229588 w 230753"/>
                <a:gd name="connsiteY10" fmla="*/ 134955 h 230410"/>
                <a:gd name="connsiteX11" fmla="*/ 168969 w 230753"/>
                <a:gd name="connsiteY11" fmla="*/ 94907 h 230410"/>
                <a:gd name="connsiteX12" fmla="*/ 118223 w 230753"/>
                <a:gd name="connsiteY12" fmla="*/ 52665 h 230410"/>
                <a:gd name="connsiteX13" fmla="*/ 64735 w 230753"/>
                <a:gd name="connsiteY13" fmla="*/ 94907 h 230410"/>
                <a:gd name="connsiteX14" fmla="*/ 168969 w 230753"/>
                <a:gd name="connsiteY14" fmla="*/ 94907 h 230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0753" h="230410">
                  <a:moveTo>
                    <a:pt x="229588" y="134955"/>
                  </a:moveTo>
                  <a:lnTo>
                    <a:pt x="64735" y="134955"/>
                  </a:lnTo>
                  <a:cubicBezTo>
                    <a:pt x="71317" y="160739"/>
                    <a:pt x="92163" y="175825"/>
                    <a:pt x="120964" y="175825"/>
                  </a:cubicBezTo>
                  <a:cubicBezTo>
                    <a:pt x="131936" y="175825"/>
                    <a:pt x="142634" y="173356"/>
                    <a:pt x="152507" y="168968"/>
                  </a:cubicBezTo>
                  <a:cubicBezTo>
                    <a:pt x="162387" y="164579"/>
                    <a:pt x="171435" y="157996"/>
                    <a:pt x="178567" y="150041"/>
                  </a:cubicBezTo>
                  <a:lnTo>
                    <a:pt x="214226" y="186248"/>
                  </a:lnTo>
                  <a:cubicBezTo>
                    <a:pt x="193655" y="213952"/>
                    <a:pt x="155523" y="230410"/>
                    <a:pt x="117123" y="230410"/>
                  </a:cubicBezTo>
                  <a:cubicBezTo>
                    <a:pt x="49372" y="230410"/>
                    <a:pt x="0" y="182957"/>
                    <a:pt x="0" y="115479"/>
                  </a:cubicBezTo>
                  <a:cubicBezTo>
                    <a:pt x="0" y="44436"/>
                    <a:pt x="54037" y="0"/>
                    <a:pt x="116574" y="0"/>
                  </a:cubicBezTo>
                  <a:cubicBezTo>
                    <a:pt x="179117" y="0"/>
                    <a:pt x="230681" y="44711"/>
                    <a:pt x="230681" y="111913"/>
                  </a:cubicBezTo>
                  <a:cubicBezTo>
                    <a:pt x="230956" y="117399"/>
                    <a:pt x="230412" y="125080"/>
                    <a:pt x="229588" y="134955"/>
                  </a:cubicBezTo>
                  <a:close/>
                  <a:moveTo>
                    <a:pt x="168969" y="94907"/>
                  </a:moveTo>
                  <a:cubicBezTo>
                    <a:pt x="167045" y="69123"/>
                    <a:pt x="145925" y="52665"/>
                    <a:pt x="118223" y="52665"/>
                  </a:cubicBezTo>
                  <a:cubicBezTo>
                    <a:pt x="92712" y="52665"/>
                    <a:pt x="71317" y="65283"/>
                    <a:pt x="64735" y="94907"/>
                  </a:cubicBezTo>
                  <a:lnTo>
                    <a:pt x="168969" y="94907"/>
                  </a:ln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25A7F55-5F21-D5E3-6818-E50979B2B506}"/>
                </a:ext>
              </a:extLst>
            </p:cNvPr>
            <p:cNvSpPr/>
            <p:nvPr/>
          </p:nvSpPr>
          <p:spPr>
            <a:xfrm>
              <a:off x="12015993" y="1268756"/>
              <a:ext cx="198038" cy="219438"/>
            </a:xfrm>
            <a:custGeom>
              <a:avLst/>
              <a:gdLst>
                <a:gd name="connsiteX0" fmla="*/ 198039 w 198038"/>
                <a:gd name="connsiteY0" fmla="*/ 0 h 219438"/>
                <a:gd name="connsiteX1" fmla="*/ 198039 w 198038"/>
                <a:gd name="connsiteY1" fmla="*/ 57328 h 219438"/>
                <a:gd name="connsiteX2" fmla="*/ 130013 w 198038"/>
                <a:gd name="connsiteY2" fmla="*/ 57328 h 219438"/>
                <a:gd name="connsiteX3" fmla="*/ 130013 w 198038"/>
                <a:gd name="connsiteY3" fmla="*/ 219438 h 219438"/>
                <a:gd name="connsiteX4" fmla="*/ 68026 w 198038"/>
                <a:gd name="connsiteY4" fmla="*/ 219438 h 219438"/>
                <a:gd name="connsiteX5" fmla="*/ 68026 w 198038"/>
                <a:gd name="connsiteY5" fmla="*/ 57328 h 219438"/>
                <a:gd name="connsiteX6" fmla="*/ 0 w 198038"/>
                <a:gd name="connsiteY6" fmla="*/ 57328 h 219438"/>
                <a:gd name="connsiteX7" fmla="*/ 0 w 198038"/>
                <a:gd name="connsiteY7" fmla="*/ 0 h 219438"/>
                <a:gd name="connsiteX8" fmla="*/ 198039 w 198038"/>
                <a:gd name="connsiteY8" fmla="*/ 0 h 21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8038" h="219438">
                  <a:moveTo>
                    <a:pt x="198039" y="0"/>
                  </a:moveTo>
                  <a:lnTo>
                    <a:pt x="198039" y="57328"/>
                  </a:lnTo>
                  <a:lnTo>
                    <a:pt x="130013" y="57328"/>
                  </a:lnTo>
                  <a:lnTo>
                    <a:pt x="130013" y="219438"/>
                  </a:lnTo>
                  <a:lnTo>
                    <a:pt x="68026" y="219438"/>
                  </a:lnTo>
                  <a:lnTo>
                    <a:pt x="68026" y="57328"/>
                  </a:lnTo>
                  <a:lnTo>
                    <a:pt x="0" y="57328"/>
                  </a:lnTo>
                  <a:lnTo>
                    <a:pt x="0" y="0"/>
                  </a:lnTo>
                  <a:lnTo>
                    <a:pt x="198039" y="0"/>
                  </a:ln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53053BE-6479-83AA-3516-02B0128CB016}"/>
                </a:ext>
              </a:extLst>
            </p:cNvPr>
            <p:cNvSpPr/>
            <p:nvPr/>
          </p:nvSpPr>
          <p:spPr>
            <a:xfrm>
              <a:off x="12331430" y="1207204"/>
              <a:ext cx="55467" cy="61426"/>
            </a:xfrm>
            <a:custGeom>
              <a:avLst/>
              <a:gdLst>
                <a:gd name="connsiteX0" fmla="*/ 40111 w 55467"/>
                <a:gd name="connsiteY0" fmla="*/ 61426 h 61426"/>
                <a:gd name="connsiteX1" fmla="*/ 27509 w 55467"/>
                <a:gd name="connsiteY1" fmla="*/ 40340 h 61426"/>
                <a:gd name="connsiteX2" fmla="*/ 15131 w 55467"/>
                <a:gd name="connsiteY2" fmla="*/ 61426 h 61426"/>
                <a:gd name="connsiteX3" fmla="*/ 231 w 55467"/>
                <a:gd name="connsiteY3" fmla="*/ 61426 h 61426"/>
                <a:gd name="connsiteX4" fmla="*/ 19484 w 55467"/>
                <a:gd name="connsiteY4" fmla="*/ 29567 h 61426"/>
                <a:gd name="connsiteX5" fmla="*/ 0 w 55467"/>
                <a:gd name="connsiteY5" fmla="*/ 0 h 61426"/>
                <a:gd name="connsiteX6" fmla="*/ 15587 w 55467"/>
                <a:gd name="connsiteY6" fmla="*/ 0 h 61426"/>
                <a:gd name="connsiteX7" fmla="*/ 28196 w 55467"/>
                <a:gd name="connsiteY7" fmla="*/ 19711 h 61426"/>
                <a:gd name="connsiteX8" fmla="*/ 40111 w 55467"/>
                <a:gd name="connsiteY8" fmla="*/ 0 h 61426"/>
                <a:gd name="connsiteX9" fmla="*/ 55011 w 55467"/>
                <a:gd name="connsiteY9" fmla="*/ 0 h 61426"/>
                <a:gd name="connsiteX10" fmla="*/ 35758 w 55467"/>
                <a:gd name="connsiteY10" fmla="*/ 30484 h 61426"/>
                <a:gd name="connsiteX11" fmla="*/ 55467 w 55467"/>
                <a:gd name="connsiteY11" fmla="*/ 61426 h 61426"/>
                <a:gd name="connsiteX12" fmla="*/ 40111 w 55467"/>
                <a:gd name="connsiteY12" fmla="*/ 61426 h 61426"/>
                <a:gd name="connsiteX13" fmla="*/ 40111 w 55467"/>
                <a:gd name="connsiteY13" fmla="*/ 61426 h 61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467" h="61426">
                  <a:moveTo>
                    <a:pt x="40111" y="61426"/>
                  </a:moveTo>
                  <a:lnTo>
                    <a:pt x="27509" y="40340"/>
                  </a:lnTo>
                  <a:lnTo>
                    <a:pt x="15131" y="61426"/>
                  </a:lnTo>
                  <a:lnTo>
                    <a:pt x="231" y="61426"/>
                  </a:lnTo>
                  <a:lnTo>
                    <a:pt x="19484" y="29567"/>
                  </a:lnTo>
                  <a:lnTo>
                    <a:pt x="0" y="0"/>
                  </a:lnTo>
                  <a:lnTo>
                    <a:pt x="15587" y="0"/>
                  </a:lnTo>
                  <a:lnTo>
                    <a:pt x="28196" y="19711"/>
                  </a:lnTo>
                  <a:lnTo>
                    <a:pt x="40111" y="0"/>
                  </a:lnTo>
                  <a:lnTo>
                    <a:pt x="55011" y="0"/>
                  </a:lnTo>
                  <a:lnTo>
                    <a:pt x="35758" y="30484"/>
                  </a:lnTo>
                  <a:lnTo>
                    <a:pt x="55467" y="61426"/>
                  </a:lnTo>
                  <a:lnTo>
                    <a:pt x="40111" y="61426"/>
                  </a:lnTo>
                  <a:lnTo>
                    <a:pt x="40111" y="61426"/>
                  </a:ln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B78F211-0D73-7BA7-1A2E-D16C43B6C988}"/>
                </a:ext>
              </a:extLst>
            </p:cNvPr>
            <p:cNvSpPr/>
            <p:nvPr/>
          </p:nvSpPr>
          <p:spPr>
            <a:xfrm>
              <a:off x="12388721" y="1207204"/>
              <a:ext cx="46299" cy="62572"/>
            </a:xfrm>
            <a:custGeom>
              <a:avLst/>
              <a:gdLst>
                <a:gd name="connsiteX0" fmla="*/ 46300 w 46299"/>
                <a:gd name="connsiteY0" fmla="*/ 40569 h 62572"/>
                <a:gd name="connsiteX1" fmla="*/ 22694 w 46299"/>
                <a:gd name="connsiteY1" fmla="*/ 62573 h 62572"/>
                <a:gd name="connsiteX2" fmla="*/ 0 w 46299"/>
                <a:gd name="connsiteY2" fmla="*/ 41944 h 62572"/>
                <a:gd name="connsiteX3" fmla="*/ 12609 w 46299"/>
                <a:gd name="connsiteY3" fmla="*/ 41944 h 62572"/>
                <a:gd name="connsiteX4" fmla="*/ 23837 w 46299"/>
                <a:gd name="connsiteY4" fmla="*/ 50654 h 62572"/>
                <a:gd name="connsiteX5" fmla="*/ 33467 w 46299"/>
                <a:gd name="connsiteY5" fmla="*/ 40340 h 62572"/>
                <a:gd name="connsiteX6" fmla="*/ 22694 w 46299"/>
                <a:gd name="connsiteY6" fmla="*/ 30484 h 62572"/>
                <a:gd name="connsiteX7" fmla="*/ 12609 w 46299"/>
                <a:gd name="connsiteY7" fmla="*/ 35527 h 62572"/>
                <a:gd name="connsiteX8" fmla="*/ 462 w 46299"/>
                <a:gd name="connsiteY8" fmla="*/ 35527 h 62572"/>
                <a:gd name="connsiteX9" fmla="*/ 4584 w 46299"/>
                <a:gd name="connsiteY9" fmla="*/ 0 h 62572"/>
                <a:gd name="connsiteX10" fmla="*/ 44464 w 46299"/>
                <a:gd name="connsiteY10" fmla="*/ 0 h 62572"/>
                <a:gd name="connsiteX11" fmla="*/ 43090 w 46299"/>
                <a:gd name="connsiteY11" fmla="*/ 11918 h 62572"/>
                <a:gd name="connsiteX12" fmla="*/ 14438 w 46299"/>
                <a:gd name="connsiteY12" fmla="*/ 11918 h 62572"/>
                <a:gd name="connsiteX13" fmla="*/ 13295 w 46299"/>
                <a:gd name="connsiteY13" fmla="*/ 23608 h 62572"/>
                <a:gd name="connsiteX14" fmla="*/ 25442 w 46299"/>
                <a:gd name="connsiteY14" fmla="*/ 20170 h 62572"/>
                <a:gd name="connsiteX15" fmla="*/ 46300 w 46299"/>
                <a:gd name="connsiteY15" fmla="*/ 40569 h 62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299" h="62572">
                  <a:moveTo>
                    <a:pt x="46300" y="40569"/>
                  </a:moveTo>
                  <a:cubicBezTo>
                    <a:pt x="46300" y="54092"/>
                    <a:pt x="36214" y="62573"/>
                    <a:pt x="22694" y="62573"/>
                  </a:cubicBezTo>
                  <a:cubicBezTo>
                    <a:pt x="11004" y="62573"/>
                    <a:pt x="1149" y="56155"/>
                    <a:pt x="0" y="41944"/>
                  </a:cubicBezTo>
                  <a:lnTo>
                    <a:pt x="12609" y="41944"/>
                  </a:lnTo>
                  <a:cubicBezTo>
                    <a:pt x="13527" y="48133"/>
                    <a:pt x="18335" y="50654"/>
                    <a:pt x="23837" y="50654"/>
                  </a:cubicBezTo>
                  <a:cubicBezTo>
                    <a:pt x="30488" y="50654"/>
                    <a:pt x="33467" y="46070"/>
                    <a:pt x="33467" y="40340"/>
                  </a:cubicBezTo>
                  <a:cubicBezTo>
                    <a:pt x="33467" y="34380"/>
                    <a:pt x="28883" y="30484"/>
                    <a:pt x="22694" y="30484"/>
                  </a:cubicBezTo>
                  <a:cubicBezTo>
                    <a:pt x="17423" y="30484"/>
                    <a:pt x="14213" y="33005"/>
                    <a:pt x="12609" y="35527"/>
                  </a:cubicBezTo>
                  <a:lnTo>
                    <a:pt x="462" y="35527"/>
                  </a:lnTo>
                  <a:lnTo>
                    <a:pt x="4584" y="0"/>
                  </a:lnTo>
                  <a:lnTo>
                    <a:pt x="44464" y="0"/>
                  </a:lnTo>
                  <a:lnTo>
                    <a:pt x="43090" y="11918"/>
                  </a:lnTo>
                  <a:lnTo>
                    <a:pt x="14438" y="11918"/>
                  </a:lnTo>
                  <a:lnTo>
                    <a:pt x="13295" y="23608"/>
                  </a:lnTo>
                  <a:cubicBezTo>
                    <a:pt x="13295" y="23608"/>
                    <a:pt x="16274" y="20170"/>
                    <a:pt x="25442" y="20170"/>
                  </a:cubicBezTo>
                  <a:cubicBezTo>
                    <a:pt x="36676" y="20170"/>
                    <a:pt x="46300" y="27505"/>
                    <a:pt x="46300" y="40569"/>
                  </a:cubicBez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5DDF128-033D-FDA0-0647-5CB8914C8B90}"/>
                </a:ext>
              </a:extLst>
            </p:cNvPr>
            <p:cNvSpPr/>
            <p:nvPr/>
          </p:nvSpPr>
          <p:spPr>
            <a:xfrm>
              <a:off x="12263579" y="1154714"/>
              <a:ext cx="126753" cy="113703"/>
            </a:xfrm>
            <a:custGeom>
              <a:avLst/>
              <a:gdLst>
                <a:gd name="connsiteX0" fmla="*/ 126753 w 126753"/>
                <a:gd name="connsiteY0" fmla="*/ 44924 h 113703"/>
                <a:gd name="connsiteX1" fmla="*/ 53862 w 126753"/>
                <a:gd name="connsiteY1" fmla="*/ 0 h 113703"/>
                <a:gd name="connsiteX2" fmla="*/ 0 w 126753"/>
                <a:gd name="connsiteY2" fmla="*/ 0 h 113703"/>
                <a:gd name="connsiteX3" fmla="*/ 7338 w 126753"/>
                <a:gd name="connsiteY3" fmla="*/ 49508 h 113703"/>
                <a:gd name="connsiteX4" fmla="*/ 60051 w 126753"/>
                <a:gd name="connsiteY4" fmla="*/ 113685 h 113703"/>
                <a:gd name="connsiteX5" fmla="*/ 61200 w 126753"/>
                <a:gd name="connsiteY5" fmla="*/ 112768 h 113703"/>
                <a:gd name="connsiteX6" fmla="*/ 60513 w 126753"/>
                <a:gd name="connsiteY6" fmla="*/ 111852 h 113703"/>
                <a:gd name="connsiteX7" fmla="*/ 33467 w 126753"/>
                <a:gd name="connsiteY7" fmla="*/ 46758 h 113703"/>
                <a:gd name="connsiteX8" fmla="*/ 30026 w 126753"/>
                <a:gd name="connsiteY8" fmla="*/ 24296 h 113703"/>
                <a:gd name="connsiteX9" fmla="*/ 60738 w 126753"/>
                <a:gd name="connsiteY9" fmla="*/ 24296 h 113703"/>
                <a:gd name="connsiteX10" fmla="*/ 124917 w 126753"/>
                <a:gd name="connsiteY10" fmla="*/ 45612 h 113703"/>
                <a:gd name="connsiteX11" fmla="*/ 125835 w 126753"/>
                <a:gd name="connsiteY11" fmla="*/ 46070 h 113703"/>
                <a:gd name="connsiteX12" fmla="*/ 126753 w 126753"/>
                <a:gd name="connsiteY12" fmla="*/ 45153 h 113703"/>
                <a:gd name="connsiteX13" fmla="*/ 126753 w 126753"/>
                <a:gd name="connsiteY13" fmla="*/ 44924 h 113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753" h="113703">
                  <a:moveTo>
                    <a:pt x="126753" y="44924"/>
                  </a:moveTo>
                  <a:cubicBezTo>
                    <a:pt x="119877" y="18566"/>
                    <a:pt x="98557" y="0"/>
                    <a:pt x="53862" y="0"/>
                  </a:cubicBezTo>
                  <a:lnTo>
                    <a:pt x="0" y="0"/>
                  </a:lnTo>
                  <a:lnTo>
                    <a:pt x="7338" y="49508"/>
                  </a:lnTo>
                  <a:cubicBezTo>
                    <a:pt x="12833" y="94203"/>
                    <a:pt x="29795" y="108414"/>
                    <a:pt x="60051" y="113685"/>
                  </a:cubicBezTo>
                  <a:cubicBezTo>
                    <a:pt x="60282" y="113685"/>
                    <a:pt x="61200" y="113914"/>
                    <a:pt x="61200" y="112768"/>
                  </a:cubicBezTo>
                  <a:cubicBezTo>
                    <a:pt x="61200" y="112310"/>
                    <a:pt x="60969" y="112081"/>
                    <a:pt x="60513" y="111852"/>
                  </a:cubicBezTo>
                  <a:cubicBezTo>
                    <a:pt x="40111" y="103371"/>
                    <a:pt x="37819" y="75179"/>
                    <a:pt x="33467" y="46758"/>
                  </a:cubicBezTo>
                  <a:lnTo>
                    <a:pt x="30026" y="24296"/>
                  </a:lnTo>
                  <a:lnTo>
                    <a:pt x="60738" y="24296"/>
                  </a:lnTo>
                  <a:cubicBezTo>
                    <a:pt x="89159" y="24296"/>
                    <a:pt x="110935" y="23837"/>
                    <a:pt x="124917" y="45612"/>
                  </a:cubicBezTo>
                  <a:cubicBezTo>
                    <a:pt x="125148" y="45841"/>
                    <a:pt x="125373" y="46070"/>
                    <a:pt x="125835" y="46070"/>
                  </a:cubicBezTo>
                  <a:cubicBezTo>
                    <a:pt x="126291" y="46070"/>
                    <a:pt x="126753" y="45612"/>
                    <a:pt x="126753" y="45153"/>
                  </a:cubicBezTo>
                  <a:cubicBezTo>
                    <a:pt x="126753" y="44924"/>
                    <a:pt x="126753" y="44924"/>
                    <a:pt x="126753" y="44924"/>
                  </a:cubicBezTo>
                  <a:close/>
                </a:path>
              </a:pathLst>
            </a:custGeom>
            <a:solidFill>
              <a:srgbClr val="5FAF2D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1381789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bg>
      <p:bgPr>
        <a:solidFill>
          <a:srgbClr val="0088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93F3EF9E-2A74-3773-308C-6E0406D594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5432" y="-9100"/>
            <a:ext cx="11326568" cy="685800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4DBA6C9-F230-E9B7-9DA9-599DB50CA557}"/>
              </a:ext>
            </a:extLst>
          </p:cNvPr>
          <p:cNvSpPr/>
          <p:nvPr userDrawn="1"/>
        </p:nvSpPr>
        <p:spPr>
          <a:xfrm>
            <a:off x="587374" y="1875346"/>
            <a:ext cx="11019089" cy="4398454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21" descr="A blue light up cross&#10;&#10;Description automatically generated with medium confidence">
            <a:extLst>
              <a:ext uri="{FF2B5EF4-FFF2-40B4-BE49-F238E27FC236}">
                <a16:creationId xmlns:a16="http://schemas.microsoft.com/office/drawing/2014/main" id="{46AE4CD8-23D2-2D98-94F5-5DFE5AE5028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610" y="-437054"/>
            <a:ext cx="1572690" cy="1502095"/>
          </a:xfrm>
          <a:prstGeom prst="rect">
            <a:avLst/>
          </a:prstGeom>
        </p:spPr>
      </p:pic>
      <p:pic>
        <p:nvPicPr>
          <p:cNvPr id="24" name="Picture 23" descr="A blue light up cross&#10;&#10;Description automatically generated with medium confidence">
            <a:extLst>
              <a:ext uri="{FF2B5EF4-FFF2-40B4-BE49-F238E27FC236}">
                <a16:creationId xmlns:a16="http://schemas.microsoft.com/office/drawing/2014/main" id="{0A248994-D99E-111C-884D-0E5EEB32F91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294541" y="1731954"/>
            <a:ext cx="1231228" cy="1175961"/>
          </a:xfrm>
          <a:prstGeom prst="rect">
            <a:avLst/>
          </a:prstGeom>
        </p:spPr>
      </p:pic>
      <p:pic>
        <p:nvPicPr>
          <p:cNvPr id="26" name="Picture 25" descr="A blue light up cross&#10;&#10;Description automatically generated with medium confidence">
            <a:extLst>
              <a:ext uri="{FF2B5EF4-FFF2-40B4-BE49-F238E27FC236}">
                <a16:creationId xmlns:a16="http://schemas.microsoft.com/office/drawing/2014/main" id="{C820753E-9F04-D4BA-3393-B68AE97621B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0823" flipV="1">
            <a:off x="10231084" y="2404179"/>
            <a:ext cx="2126913" cy="20314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4A071A-3AAE-6C7E-6BFC-BE8307779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456" y="846000"/>
            <a:ext cx="11113200" cy="648000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47887B-E3DC-429C-9FC9-F367D61AD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79411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41C7BD-C484-49EB-A7F4-79A7D48E10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6E4CE01A-146C-A2B5-9868-8C3786490FA1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943937" y="2240437"/>
            <a:ext cx="9450000" cy="461665"/>
          </a:xfrm>
          <a:noFill/>
        </p:spPr>
        <p:txBody>
          <a:bodyPr vert="horz" wrap="square" lIns="91440" tIns="45720" rIns="91440" bIns="45720" rtlCol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lang="en-US" sz="2400">
                <a:solidFill>
                  <a:schemeClr val="tx1"/>
                </a:solidFill>
                <a:latin typeface="+mn-lt"/>
              </a:defRPr>
            </a:lvl1pPr>
          </a:lstStyle>
          <a:p>
            <a:pPr marL="114300" lvl="0" indent="-342900">
              <a:spcBef>
                <a:spcPct val="0"/>
              </a:spcBef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DE0D1B-33BE-EDD7-B4EF-DF0C010AC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1456" y="414033"/>
            <a:ext cx="5760000" cy="230400"/>
          </a:xfrm>
        </p:spPr>
        <p:txBody>
          <a:bodyPr/>
          <a:lstStyle>
            <a:lvl1pPr algn="l">
              <a:defRPr sz="1000" spc="50" baseline="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EEA4A45-3C4D-F81E-2891-7BD8FAA1CAB0}"/>
              </a:ext>
            </a:extLst>
          </p:cNvPr>
          <p:cNvGrpSpPr/>
          <p:nvPr userDrawn="1"/>
        </p:nvGrpSpPr>
        <p:grpSpPr>
          <a:xfrm>
            <a:off x="10722827" y="456942"/>
            <a:ext cx="883637" cy="144583"/>
            <a:chOff x="10354404" y="1153536"/>
            <a:chExt cx="2080616" cy="340437"/>
          </a:xfrm>
          <a:solidFill>
            <a:schemeClr val="bg1"/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66174FE-3AE9-1CD1-9D91-C8128B00A1F1}"/>
                </a:ext>
              </a:extLst>
            </p:cNvPr>
            <p:cNvSpPr/>
            <p:nvPr/>
          </p:nvSpPr>
          <p:spPr>
            <a:xfrm>
              <a:off x="10477754" y="1153536"/>
              <a:ext cx="299331" cy="115932"/>
            </a:xfrm>
            <a:custGeom>
              <a:avLst/>
              <a:gdLst>
                <a:gd name="connsiteX0" fmla="*/ 299331 w 299331"/>
                <a:gd name="connsiteY0" fmla="*/ 0 h 115932"/>
                <a:gd name="connsiteX1" fmla="*/ 0 w 299331"/>
                <a:gd name="connsiteY1" fmla="*/ 0 h 115932"/>
                <a:gd name="connsiteX2" fmla="*/ 0 w 299331"/>
                <a:gd name="connsiteY2" fmla="*/ 115933 h 115932"/>
                <a:gd name="connsiteX3" fmla="*/ 299331 w 299331"/>
                <a:gd name="connsiteY3" fmla="*/ 115933 h 115932"/>
                <a:gd name="connsiteX4" fmla="*/ 299331 w 299331"/>
                <a:gd name="connsiteY4" fmla="*/ 0 h 115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9331" h="115932">
                  <a:moveTo>
                    <a:pt x="299331" y="0"/>
                  </a:moveTo>
                  <a:lnTo>
                    <a:pt x="0" y="0"/>
                  </a:lnTo>
                  <a:lnTo>
                    <a:pt x="0" y="115933"/>
                  </a:lnTo>
                  <a:lnTo>
                    <a:pt x="299331" y="115933"/>
                  </a:lnTo>
                  <a:lnTo>
                    <a:pt x="299331" y="0"/>
                  </a:lnTo>
                  <a:close/>
                </a:path>
              </a:pathLst>
            </a:custGeom>
            <a:grpFill/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DE5E191-E114-CFBD-503A-95DD76F1C5BF}"/>
                </a:ext>
              </a:extLst>
            </p:cNvPr>
            <p:cNvSpPr/>
            <p:nvPr/>
          </p:nvSpPr>
          <p:spPr>
            <a:xfrm>
              <a:off x="10354404" y="1153536"/>
              <a:ext cx="123367" cy="336507"/>
            </a:xfrm>
            <a:custGeom>
              <a:avLst/>
              <a:gdLst>
                <a:gd name="connsiteX0" fmla="*/ 0 w 123367"/>
                <a:gd name="connsiteY0" fmla="*/ 336508 h 336507"/>
                <a:gd name="connsiteX1" fmla="*/ 0 w 123367"/>
                <a:gd name="connsiteY1" fmla="*/ 116208 h 336507"/>
                <a:gd name="connsiteX2" fmla="*/ 123368 w 123367"/>
                <a:gd name="connsiteY2" fmla="*/ 0 h 336507"/>
                <a:gd name="connsiteX3" fmla="*/ 123368 w 123367"/>
                <a:gd name="connsiteY3" fmla="*/ 336508 h 336507"/>
                <a:gd name="connsiteX4" fmla="*/ 0 w 123367"/>
                <a:gd name="connsiteY4" fmla="*/ 336508 h 336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367" h="336507">
                  <a:moveTo>
                    <a:pt x="0" y="336508"/>
                  </a:moveTo>
                  <a:lnTo>
                    <a:pt x="0" y="116208"/>
                  </a:lnTo>
                  <a:lnTo>
                    <a:pt x="123368" y="0"/>
                  </a:lnTo>
                  <a:lnTo>
                    <a:pt x="123368" y="336508"/>
                  </a:lnTo>
                  <a:lnTo>
                    <a:pt x="0" y="336508"/>
                  </a:lnTo>
                  <a:close/>
                </a:path>
              </a:pathLst>
            </a:custGeom>
            <a:grpFill/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9048665-CCAA-1DB9-0A5A-901E9F020BEC}"/>
                </a:ext>
              </a:extLst>
            </p:cNvPr>
            <p:cNvSpPr/>
            <p:nvPr/>
          </p:nvSpPr>
          <p:spPr>
            <a:xfrm>
              <a:off x="10777132" y="1153536"/>
              <a:ext cx="123644" cy="336507"/>
            </a:xfrm>
            <a:custGeom>
              <a:avLst/>
              <a:gdLst>
                <a:gd name="connsiteX0" fmla="*/ 123644 w 123644"/>
                <a:gd name="connsiteY0" fmla="*/ 336508 h 336507"/>
                <a:gd name="connsiteX1" fmla="*/ 123644 w 123644"/>
                <a:gd name="connsiteY1" fmla="*/ 116208 h 336507"/>
                <a:gd name="connsiteX2" fmla="*/ 0 w 123644"/>
                <a:gd name="connsiteY2" fmla="*/ 0 h 336507"/>
                <a:gd name="connsiteX3" fmla="*/ 0 w 123644"/>
                <a:gd name="connsiteY3" fmla="*/ 336508 h 336507"/>
                <a:gd name="connsiteX4" fmla="*/ 123644 w 123644"/>
                <a:gd name="connsiteY4" fmla="*/ 336508 h 336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644" h="336507">
                  <a:moveTo>
                    <a:pt x="123644" y="336508"/>
                  </a:moveTo>
                  <a:lnTo>
                    <a:pt x="123644" y="116208"/>
                  </a:lnTo>
                  <a:lnTo>
                    <a:pt x="0" y="0"/>
                  </a:lnTo>
                  <a:lnTo>
                    <a:pt x="0" y="336508"/>
                  </a:lnTo>
                  <a:lnTo>
                    <a:pt x="123644" y="336508"/>
                  </a:lnTo>
                  <a:close/>
                </a:path>
              </a:pathLst>
            </a:custGeom>
            <a:grpFill/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217BE19-3222-A2ED-0A10-D974AC513099}"/>
                </a:ext>
              </a:extLst>
            </p:cNvPr>
            <p:cNvSpPr/>
            <p:nvPr/>
          </p:nvSpPr>
          <p:spPr>
            <a:xfrm>
              <a:off x="11030427" y="1268756"/>
              <a:ext cx="214225" cy="219438"/>
            </a:xfrm>
            <a:custGeom>
              <a:avLst/>
              <a:gdLst>
                <a:gd name="connsiteX0" fmla="*/ 0 w 214225"/>
                <a:gd name="connsiteY0" fmla="*/ 0 h 219438"/>
                <a:gd name="connsiteX1" fmla="*/ 214226 w 214225"/>
                <a:gd name="connsiteY1" fmla="*/ 0 h 219438"/>
                <a:gd name="connsiteX2" fmla="*/ 214226 w 214225"/>
                <a:gd name="connsiteY2" fmla="*/ 219438 h 219438"/>
                <a:gd name="connsiteX3" fmla="*/ 152788 w 214225"/>
                <a:gd name="connsiteY3" fmla="*/ 219438 h 219438"/>
                <a:gd name="connsiteX4" fmla="*/ 152788 w 214225"/>
                <a:gd name="connsiteY4" fmla="*/ 57328 h 219438"/>
                <a:gd name="connsiteX5" fmla="*/ 61718 w 214225"/>
                <a:gd name="connsiteY5" fmla="*/ 57328 h 219438"/>
                <a:gd name="connsiteX6" fmla="*/ 61718 w 214225"/>
                <a:gd name="connsiteY6" fmla="*/ 219438 h 219438"/>
                <a:gd name="connsiteX7" fmla="*/ 275 w 214225"/>
                <a:gd name="connsiteY7" fmla="*/ 219438 h 219438"/>
                <a:gd name="connsiteX8" fmla="*/ 275 w 214225"/>
                <a:gd name="connsiteY8" fmla="*/ 0 h 219438"/>
                <a:gd name="connsiteX9" fmla="*/ 0 w 214225"/>
                <a:gd name="connsiteY9" fmla="*/ 0 h 21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225" h="219438">
                  <a:moveTo>
                    <a:pt x="0" y="0"/>
                  </a:moveTo>
                  <a:lnTo>
                    <a:pt x="214226" y="0"/>
                  </a:lnTo>
                  <a:lnTo>
                    <a:pt x="214226" y="219438"/>
                  </a:lnTo>
                  <a:lnTo>
                    <a:pt x="152788" y="219438"/>
                  </a:lnTo>
                  <a:lnTo>
                    <a:pt x="152788" y="57328"/>
                  </a:lnTo>
                  <a:lnTo>
                    <a:pt x="61718" y="57328"/>
                  </a:lnTo>
                  <a:lnTo>
                    <a:pt x="61718" y="219438"/>
                  </a:lnTo>
                  <a:lnTo>
                    <a:pt x="275" y="219438"/>
                  </a:lnTo>
                  <a:lnTo>
                    <a:pt x="27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A0F9E81-D68F-3C9A-136C-B504167A1A77}"/>
                </a:ext>
              </a:extLst>
            </p:cNvPr>
            <p:cNvSpPr/>
            <p:nvPr/>
          </p:nvSpPr>
          <p:spPr>
            <a:xfrm>
              <a:off x="11276714" y="1262999"/>
              <a:ext cx="239461" cy="230974"/>
            </a:xfrm>
            <a:custGeom>
              <a:avLst/>
              <a:gdLst>
                <a:gd name="connsiteX0" fmla="*/ 178018 w 239461"/>
                <a:gd name="connsiteY0" fmla="*/ 5760 h 230974"/>
                <a:gd name="connsiteX1" fmla="*/ 239461 w 239461"/>
                <a:gd name="connsiteY1" fmla="*/ 5760 h 230974"/>
                <a:gd name="connsiteX2" fmla="*/ 239461 w 239461"/>
                <a:gd name="connsiteY2" fmla="*/ 225199 h 230974"/>
                <a:gd name="connsiteX3" fmla="*/ 178018 w 239461"/>
                <a:gd name="connsiteY3" fmla="*/ 225199 h 230974"/>
                <a:gd name="connsiteX4" fmla="*/ 178018 w 239461"/>
                <a:gd name="connsiteY4" fmla="*/ 193654 h 230974"/>
                <a:gd name="connsiteX5" fmla="*/ 146475 w 239461"/>
                <a:gd name="connsiteY5" fmla="*/ 221359 h 230974"/>
                <a:gd name="connsiteX6" fmla="*/ 105602 w 239461"/>
                <a:gd name="connsiteY6" fmla="*/ 230959 h 230974"/>
                <a:gd name="connsiteX7" fmla="*/ 0 w 239461"/>
                <a:gd name="connsiteY7" fmla="*/ 116028 h 230974"/>
                <a:gd name="connsiteX8" fmla="*/ 106975 w 239461"/>
                <a:gd name="connsiteY8" fmla="*/ 0 h 230974"/>
                <a:gd name="connsiteX9" fmla="*/ 178018 w 239461"/>
                <a:gd name="connsiteY9" fmla="*/ 34836 h 230974"/>
                <a:gd name="connsiteX10" fmla="*/ 178018 w 239461"/>
                <a:gd name="connsiteY10" fmla="*/ 5760 h 230974"/>
                <a:gd name="connsiteX11" fmla="*/ 176100 w 239461"/>
                <a:gd name="connsiteY11" fmla="*/ 115754 h 230974"/>
                <a:gd name="connsiteX12" fmla="*/ 171985 w 239461"/>
                <a:gd name="connsiteY12" fmla="*/ 93536 h 230974"/>
                <a:gd name="connsiteX13" fmla="*/ 159639 w 239461"/>
                <a:gd name="connsiteY13" fmla="*/ 74609 h 230974"/>
                <a:gd name="connsiteX14" fmla="*/ 140985 w 239461"/>
                <a:gd name="connsiteY14" fmla="*/ 61991 h 230974"/>
                <a:gd name="connsiteX15" fmla="*/ 119047 w 239461"/>
                <a:gd name="connsiteY15" fmla="*/ 57328 h 230974"/>
                <a:gd name="connsiteX16" fmla="*/ 79273 w 239461"/>
                <a:gd name="connsiteY16" fmla="*/ 75158 h 230974"/>
                <a:gd name="connsiteX17" fmla="*/ 63086 w 239461"/>
                <a:gd name="connsiteY17" fmla="*/ 115754 h 230974"/>
                <a:gd name="connsiteX18" fmla="*/ 79548 w 239461"/>
                <a:gd name="connsiteY18" fmla="*/ 156076 h 230974"/>
                <a:gd name="connsiteX19" fmla="*/ 119590 w 239461"/>
                <a:gd name="connsiteY19" fmla="*/ 173631 h 230974"/>
                <a:gd name="connsiteX20" fmla="*/ 159914 w 239461"/>
                <a:gd name="connsiteY20" fmla="*/ 156350 h 230974"/>
                <a:gd name="connsiteX21" fmla="*/ 176100 w 239461"/>
                <a:gd name="connsiteY21" fmla="*/ 115754 h 230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39461" h="230974">
                  <a:moveTo>
                    <a:pt x="178018" y="5760"/>
                  </a:moveTo>
                  <a:lnTo>
                    <a:pt x="239461" y="5760"/>
                  </a:lnTo>
                  <a:lnTo>
                    <a:pt x="239461" y="225199"/>
                  </a:lnTo>
                  <a:lnTo>
                    <a:pt x="178018" y="225199"/>
                  </a:lnTo>
                  <a:lnTo>
                    <a:pt x="178018" y="193654"/>
                  </a:lnTo>
                  <a:cubicBezTo>
                    <a:pt x="169787" y="205175"/>
                    <a:pt x="159089" y="214775"/>
                    <a:pt x="146475" y="221359"/>
                  </a:cubicBezTo>
                  <a:cubicBezTo>
                    <a:pt x="133854" y="227941"/>
                    <a:pt x="119865" y="231233"/>
                    <a:pt x="105602" y="230959"/>
                  </a:cubicBezTo>
                  <a:cubicBezTo>
                    <a:pt x="44982" y="230959"/>
                    <a:pt x="0" y="184054"/>
                    <a:pt x="0" y="116028"/>
                  </a:cubicBezTo>
                  <a:cubicBezTo>
                    <a:pt x="0" y="48276"/>
                    <a:pt x="44158" y="0"/>
                    <a:pt x="106975" y="0"/>
                  </a:cubicBezTo>
                  <a:cubicBezTo>
                    <a:pt x="135227" y="0"/>
                    <a:pt x="163479" y="12344"/>
                    <a:pt x="178018" y="34836"/>
                  </a:cubicBezTo>
                  <a:lnTo>
                    <a:pt x="178018" y="5760"/>
                  </a:lnTo>
                  <a:close/>
                  <a:moveTo>
                    <a:pt x="176100" y="115754"/>
                  </a:moveTo>
                  <a:cubicBezTo>
                    <a:pt x="176100" y="108073"/>
                    <a:pt x="174727" y="100668"/>
                    <a:pt x="171985" y="93536"/>
                  </a:cubicBezTo>
                  <a:cubicBezTo>
                    <a:pt x="169243" y="86404"/>
                    <a:pt x="164853" y="80095"/>
                    <a:pt x="159639" y="74609"/>
                  </a:cubicBezTo>
                  <a:cubicBezTo>
                    <a:pt x="154431" y="69123"/>
                    <a:pt x="148117" y="65009"/>
                    <a:pt x="140985" y="61991"/>
                  </a:cubicBezTo>
                  <a:cubicBezTo>
                    <a:pt x="134128" y="58974"/>
                    <a:pt x="126447" y="57603"/>
                    <a:pt x="119047" y="57328"/>
                  </a:cubicBezTo>
                  <a:cubicBezTo>
                    <a:pt x="103959" y="57877"/>
                    <a:pt x="89696" y="64186"/>
                    <a:pt x="79273" y="75158"/>
                  </a:cubicBezTo>
                  <a:cubicBezTo>
                    <a:pt x="68850" y="86130"/>
                    <a:pt x="63086" y="100668"/>
                    <a:pt x="63086" y="115754"/>
                  </a:cubicBezTo>
                  <a:cubicBezTo>
                    <a:pt x="63086" y="130840"/>
                    <a:pt x="69119" y="145378"/>
                    <a:pt x="79548" y="156076"/>
                  </a:cubicBezTo>
                  <a:cubicBezTo>
                    <a:pt x="89970" y="166773"/>
                    <a:pt x="104509" y="173082"/>
                    <a:pt x="119590" y="173631"/>
                  </a:cubicBezTo>
                  <a:cubicBezTo>
                    <a:pt x="134678" y="173357"/>
                    <a:pt x="149216" y="167047"/>
                    <a:pt x="159914" y="156350"/>
                  </a:cubicBezTo>
                  <a:cubicBezTo>
                    <a:pt x="170062" y="145378"/>
                    <a:pt x="176100" y="130840"/>
                    <a:pt x="176100" y="115754"/>
                  </a:cubicBezTo>
                  <a:close/>
                </a:path>
              </a:pathLst>
            </a:custGeom>
            <a:grpFill/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A6EDDB0-7568-3902-A52F-9694810E91B5}"/>
                </a:ext>
              </a:extLst>
            </p:cNvPr>
            <p:cNvSpPr/>
            <p:nvPr/>
          </p:nvSpPr>
          <p:spPr>
            <a:xfrm>
              <a:off x="11558734" y="1268756"/>
              <a:ext cx="217241" cy="219438"/>
            </a:xfrm>
            <a:custGeom>
              <a:avLst/>
              <a:gdLst>
                <a:gd name="connsiteX0" fmla="*/ 142084 w 217241"/>
                <a:gd name="connsiteY0" fmla="*/ 219438 h 219438"/>
                <a:gd name="connsiteX1" fmla="*/ 93262 w 217241"/>
                <a:gd name="connsiteY1" fmla="*/ 139618 h 219438"/>
                <a:gd name="connsiteX2" fmla="*/ 59520 w 217241"/>
                <a:gd name="connsiteY2" fmla="*/ 139618 h 219438"/>
                <a:gd name="connsiteX3" fmla="*/ 59520 w 217241"/>
                <a:gd name="connsiteY3" fmla="*/ 219438 h 219438"/>
                <a:gd name="connsiteX4" fmla="*/ 0 w 217241"/>
                <a:gd name="connsiteY4" fmla="*/ 219438 h 219438"/>
                <a:gd name="connsiteX5" fmla="*/ 0 w 217241"/>
                <a:gd name="connsiteY5" fmla="*/ 0 h 219438"/>
                <a:gd name="connsiteX6" fmla="*/ 59520 w 217241"/>
                <a:gd name="connsiteY6" fmla="*/ 0 h 219438"/>
                <a:gd name="connsiteX7" fmla="*/ 59520 w 217241"/>
                <a:gd name="connsiteY7" fmla="*/ 87227 h 219438"/>
                <a:gd name="connsiteX8" fmla="*/ 91338 w 217241"/>
                <a:gd name="connsiteY8" fmla="*/ 87227 h 219438"/>
                <a:gd name="connsiteX9" fmla="*/ 141535 w 217241"/>
                <a:gd name="connsiteY9" fmla="*/ 274 h 219438"/>
                <a:gd name="connsiteX10" fmla="*/ 209286 w 217241"/>
                <a:gd name="connsiteY10" fmla="*/ 274 h 219438"/>
                <a:gd name="connsiteX11" fmla="*/ 144008 w 217241"/>
                <a:gd name="connsiteY11" fmla="*/ 108622 h 219438"/>
                <a:gd name="connsiteX12" fmla="*/ 217242 w 217241"/>
                <a:gd name="connsiteY12" fmla="*/ 219438 h 219438"/>
                <a:gd name="connsiteX13" fmla="*/ 142084 w 217241"/>
                <a:gd name="connsiteY13" fmla="*/ 219438 h 21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7241" h="219438">
                  <a:moveTo>
                    <a:pt x="142084" y="219438"/>
                  </a:moveTo>
                  <a:lnTo>
                    <a:pt x="93262" y="139618"/>
                  </a:lnTo>
                  <a:lnTo>
                    <a:pt x="59520" y="139618"/>
                  </a:lnTo>
                  <a:lnTo>
                    <a:pt x="59520" y="219438"/>
                  </a:lnTo>
                  <a:lnTo>
                    <a:pt x="0" y="219438"/>
                  </a:lnTo>
                  <a:lnTo>
                    <a:pt x="0" y="0"/>
                  </a:lnTo>
                  <a:lnTo>
                    <a:pt x="59520" y="0"/>
                  </a:lnTo>
                  <a:lnTo>
                    <a:pt x="59520" y="87227"/>
                  </a:lnTo>
                  <a:lnTo>
                    <a:pt x="91338" y="87227"/>
                  </a:lnTo>
                  <a:lnTo>
                    <a:pt x="141535" y="274"/>
                  </a:lnTo>
                  <a:lnTo>
                    <a:pt x="209286" y="274"/>
                  </a:lnTo>
                  <a:lnTo>
                    <a:pt x="144008" y="108622"/>
                  </a:lnTo>
                  <a:lnTo>
                    <a:pt x="217242" y="219438"/>
                  </a:lnTo>
                  <a:lnTo>
                    <a:pt x="142084" y="219438"/>
                  </a:lnTo>
                  <a:close/>
                </a:path>
              </a:pathLst>
            </a:custGeom>
            <a:grpFill/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7C57E5A-6136-C67B-A1C0-6120B520C45A}"/>
                </a:ext>
              </a:extLst>
            </p:cNvPr>
            <p:cNvSpPr/>
            <p:nvPr/>
          </p:nvSpPr>
          <p:spPr>
            <a:xfrm>
              <a:off x="11771598" y="1263548"/>
              <a:ext cx="230753" cy="230410"/>
            </a:xfrm>
            <a:custGeom>
              <a:avLst/>
              <a:gdLst>
                <a:gd name="connsiteX0" fmla="*/ 229588 w 230753"/>
                <a:gd name="connsiteY0" fmla="*/ 134955 h 230410"/>
                <a:gd name="connsiteX1" fmla="*/ 64735 w 230753"/>
                <a:gd name="connsiteY1" fmla="*/ 134955 h 230410"/>
                <a:gd name="connsiteX2" fmla="*/ 120964 w 230753"/>
                <a:gd name="connsiteY2" fmla="*/ 175825 h 230410"/>
                <a:gd name="connsiteX3" fmla="*/ 152507 w 230753"/>
                <a:gd name="connsiteY3" fmla="*/ 168968 h 230410"/>
                <a:gd name="connsiteX4" fmla="*/ 178567 w 230753"/>
                <a:gd name="connsiteY4" fmla="*/ 150041 h 230410"/>
                <a:gd name="connsiteX5" fmla="*/ 214226 w 230753"/>
                <a:gd name="connsiteY5" fmla="*/ 186248 h 230410"/>
                <a:gd name="connsiteX6" fmla="*/ 117123 w 230753"/>
                <a:gd name="connsiteY6" fmla="*/ 230410 h 230410"/>
                <a:gd name="connsiteX7" fmla="*/ 0 w 230753"/>
                <a:gd name="connsiteY7" fmla="*/ 115479 h 230410"/>
                <a:gd name="connsiteX8" fmla="*/ 116574 w 230753"/>
                <a:gd name="connsiteY8" fmla="*/ 0 h 230410"/>
                <a:gd name="connsiteX9" fmla="*/ 230681 w 230753"/>
                <a:gd name="connsiteY9" fmla="*/ 111913 h 230410"/>
                <a:gd name="connsiteX10" fmla="*/ 229588 w 230753"/>
                <a:gd name="connsiteY10" fmla="*/ 134955 h 230410"/>
                <a:gd name="connsiteX11" fmla="*/ 168969 w 230753"/>
                <a:gd name="connsiteY11" fmla="*/ 94907 h 230410"/>
                <a:gd name="connsiteX12" fmla="*/ 118223 w 230753"/>
                <a:gd name="connsiteY12" fmla="*/ 52665 h 230410"/>
                <a:gd name="connsiteX13" fmla="*/ 64735 w 230753"/>
                <a:gd name="connsiteY13" fmla="*/ 94907 h 230410"/>
                <a:gd name="connsiteX14" fmla="*/ 168969 w 230753"/>
                <a:gd name="connsiteY14" fmla="*/ 94907 h 230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0753" h="230410">
                  <a:moveTo>
                    <a:pt x="229588" y="134955"/>
                  </a:moveTo>
                  <a:lnTo>
                    <a:pt x="64735" y="134955"/>
                  </a:lnTo>
                  <a:cubicBezTo>
                    <a:pt x="71317" y="160739"/>
                    <a:pt x="92163" y="175825"/>
                    <a:pt x="120964" y="175825"/>
                  </a:cubicBezTo>
                  <a:cubicBezTo>
                    <a:pt x="131936" y="175825"/>
                    <a:pt x="142634" y="173356"/>
                    <a:pt x="152507" y="168968"/>
                  </a:cubicBezTo>
                  <a:cubicBezTo>
                    <a:pt x="162387" y="164579"/>
                    <a:pt x="171435" y="157996"/>
                    <a:pt x="178567" y="150041"/>
                  </a:cubicBezTo>
                  <a:lnTo>
                    <a:pt x="214226" y="186248"/>
                  </a:lnTo>
                  <a:cubicBezTo>
                    <a:pt x="193655" y="213952"/>
                    <a:pt x="155523" y="230410"/>
                    <a:pt x="117123" y="230410"/>
                  </a:cubicBezTo>
                  <a:cubicBezTo>
                    <a:pt x="49372" y="230410"/>
                    <a:pt x="0" y="182957"/>
                    <a:pt x="0" y="115479"/>
                  </a:cubicBezTo>
                  <a:cubicBezTo>
                    <a:pt x="0" y="44436"/>
                    <a:pt x="54037" y="0"/>
                    <a:pt x="116574" y="0"/>
                  </a:cubicBezTo>
                  <a:cubicBezTo>
                    <a:pt x="179117" y="0"/>
                    <a:pt x="230681" y="44711"/>
                    <a:pt x="230681" y="111913"/>
                  </a:cubicBezTo>
                  <a:cubicBezTo>
                    <a:pt x="230956" y="117399"/>
                    <a:pt x="230412" y="125080"/>
                    <a:pt x="229588" y="134955"/>
                  </a:cubicBezTo>
                  <a:close/>
                  <a:moveTo>
                    <a:pt x="168969" y="94907"/>
                  </a:moveTo>
                  <a:cubicBezTo>
                    <a:pt x="167045" y="69123"/>
                    <a:pt x="145925" y="52665"/>
                    <a:pt x="118223" y="52665"/>
                  </a:cubicBezTo>
                  <a:cubicBezTo>
                    <a:pt x="92712" y="52665"/>
                    <a:pt x="71317" y="65283"/>
                    <a:pt x="64735" y="94907"/>
                  </a:cubicBezTo>
                  <a:lnTo>
                    <a:pt x="168969" y="94907"/>
                  </a:lnTo>
                  <a:close/>
                </a:path>
              </a:pathLst>
            </a:custGeom>
            <a:grpFill/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25A7F55-5F21-D5E3-6818-E50979B2B506}"/>
                </a:ext>
              </a:extLst>
            </p:cNvPr>
            <p:cNvSpPr/>
            <p:nvPr/>
          </p:nvSpPr>
          <p:spPr>
            <a:xfrm>
              <a:off x="12015993" y="1268756"/>
              <a:ext cx="198038" cy="219438"/>
            </a:xfrm>
            <a:custGeom>
              <a:avLst/>
              <a:gdLst>
                <a:gd name="connsiteX0" fmla="*/ 198039 w 198038"/>
                <a:gd name="connsiteY0" fmla="*/ 0 h 219438"/>
                <a:gd name="connsiteX1" fmla="*/ 198039 w 198038"/>
                <a:gd name="connsiteY1" fmla="*/ 57328 h 219438"/>
                <a:gd name="connsiteX2" fmla="*/ 130013 w 198038"/>
                <a:gd name="connsiteY2" fmla="*/ 57328 h 219438"/>
                <a:gd name="connsiteX3" fmla="*/ 130013 w 198038"/>
                <a:gd name="connsiteY3" fmla="*/ 219438 h 219438"/>
                <a:gd name="connsiteX4" fmla="*/ 68026 w 198038"/>
                <a:gd name="connsiteY4" fmla="*/ 219438 h 219438"/>
                <a:gd name="connsiteX5" fmla="*/ 68026 w 198038"/>
                <a:gd name="connsiteY5" fmla="*/ 57328 h 219438"/>
                <a:gd name="connsiteX6" fmla="*/ 0 w 198038"/>
                <a:gd name="connsiteY6" fmla="*/ 57328 h 219438"/>
                <a:gd name="connsiteX7" fmla="*/ 0 w 198038"/>
                <a:gd name="connsiteY7" fmla="*/ 0 h 219438"/>
                <a:gd name="connsiteX8" fmla="*/ 198039 w 198038"/>
                <a:gd name="connsiteY8" fmla="*/ 0 h 21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8038" h="219438">
                  <a:moveTo>
                    <a:pt x="198039" y="0"/>
                  </a:moveTo>
                  <a:lnTo>
                    <a:pt x="198039" y="57328"/>
                  </a:lnTo>
                  <a:lnTo>
                    <a:pt x="130013" y="57328"/>
                  </a:lnTo>
                  <a:lnTo>
                    <a:pt x="130013" y="219438"/>
                  </a:lnTo>
                  <a:lnTo>
                    <a:pt x="68026" y="219438"/>
                  </a:lnTo>
                  <a:lnTo>
                    <a:pt x="68026" y="57328"/>
                  </a:lnTo>
                  <a:lnTo>
                    <a:pt x="0" y="57328"/>
                  </a:lnTo>
                  <a:lnTo>
                    <a:pt x="0" y="0"/>
                  </a:lnTo>
                  <a:lnTo>
                    <a:pt x="198039" y="0"/>
                  </a:lnTo>
                  <a:close/>
                </a:path>
              </a:pathLst>
            </a:custGeom>
            <a:grpFill/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53053BE-6479-83AA-3516-02B0128CB016}"/>
                </a:ext>
              </a:extLst>
            </p:cNvPr>
            <p:cNvSpPr/>
            <p:nvPr/>
          </p:nvSpPr>
          <p:spPr>
            <a:xfrm>
              <a:off x="12331430" y="1207204"/>
              <a:ext cx="55467" cy="61426"/>
            </a:xfrm>
            <a:custGeom>
              <a:avLst/>
              <a:gdLst>
                <a:gd name="connsiteX0" fmla="*/ 40111 w 55467"/>
                <a:gd name="connsiteY0" fmla="*/ 61426 h 61426"/>
                <a:gd name="connsiteX1" fmla="*/ 27509 w 55467"/>
                <a:gd name="connsiteY1" fmla="*/ 40340 h 61426"/>
                <a:gd name="connsiteX2" fmla="*/ 15131 w 55467"/>
                <a:gd name="connsiteY2" fmla="*/ 61426 h 61426"/>
                <a:gd name="connsiteX3" fmla="*/ 231 w 55467"/>
                <a:gd name="connsiteY3" fmla="*/ 61426 h 61426"/>
                <a:gd name="connsiteX4" fmla="*/ 19484 w 55467"/>
                <a:gd name="connsiteY4" fmla="*/ 29567 h 61426"/>
                <a:gd name="connsiteX5" fmla="*/ 0 w 55467"/>
                <a:gd name="connsiteY5" fmla="*/ 0 h 61426"/>
                <a:gd name="connsiteX6" fmla="*/ 15587 w 55467"/>
                <a:gd name="connsiteY6" fmla="*/ 0 h 61426"/>
                <a:gd name="connsiteX7" fmla="*/ 28196 w 55467"/>
                <a:gd name="connsiteY7" fmla="*/ 19711 h 61426"/>
                <a:gd name="connsiteX8" fmla="*/ 40111 w 55467"/>
                <a:gd name="connsiteY8" fmla="*/ 0 h 61426"/>
                <a:gd name="connsiteX9" fmla="*/ 55011 w 55467"/>
                <a:gd name="connsiteY9" fmla="*/ 0 h 61426"/>
                <a:gd name="connsiteX10" fmla="*/ 35758 w 55467"/>
                <a:gd name="connsiteY10" fmla="*/ 30484 h 61426"/>
                <a:gd name="connsiteX11" fmla="*/ 55467 w 55467"/>
                <a:gd name="connsiteY11" fmla="*/ 61426 h 61426"/>
                <a:gd name="connsiteX12" fmla="*/ 40111 w 55467"/>
                <a:gd name="connsiteY12" fmla="*/ 61426 h 61426"/>
                <a:gd name="connsiteX13" fmla="*/ 40111 w 55467"/>
                <a:gd name="connsiteY13" fmla="*/ 61426 h 61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467" h="61426">
                  <a:moveTo>
                    <a:pt x="40111" y="61426"/>
                  </a:moveTo>
                  <a:lnTo>
                    <a:pt x="27509" y="40340"/>
                  </a:lnTo>
                  <a:lnTo>
                    <a:pt x="15131" y="61426"/>
                  </a:lnTo>
                  <a:lnTo>
                    <a:pt x="231" y="61426"/>
                  </a:lnTo>
                  <a:lnTo>
                    <a:pt x="19484" y="29567"/>
                  </a:lnTo>
                  <a:lnTo>
                    <a:pt x="0" y="0"/>
                  </a:lnTo>
                  <a:lnTo>
                    <a:pt x="15587" y="0"/>
                  </a:lnTo>
                  <a:lnTo>
                    <a:pt x="28196" y="19711"/>
                  </a:lnTo>
                  <a:lnTo>
                    <a:pt x="40111" y="0"/>
                  </a:lnTo>
                  <a:lnTo>
                    <a:pt x="55011" y="0"/>
                  </a:lnTo>
                  <a:lnTo>
                    <a:pt x="35758" y="30484"/>
                  </a:lnTo>
                  <a:lnTo>
                    <a:pt x="55467" y="61426"/>
                  </a:lnTo>
                  <a:lnTo>
                    <a:pt x="40111" y="61426"/>
                  </a:lnTo>
                  <a:lnTo>
                    <a:pt x="40111" y="61426"/>
                  </a:lnTo>
                  <a:close/>
                </a:path>
              </a:pathLst>
            </a:custGeom>
            <a:grpFill/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B78F211-0D73-7BA7-1A2E-D16C43B6C988}"/>
                </a:ext>
              </a:extLst>
            </p:cNvPr>
            <p:cNvSpPr/>
            <p:nvPr/>
          </p:nvSpPr>
          <p:spPr>
            <a:xfrm>
              <a:off x="12388721" y="1207204"/>
              <a:ext cx="46299" cy="62572"/>
            </a:xfrm>
            <a:custGeom>
              <a:avLst/>
              <a:gdLst>
                <a:gd name="connsiteX0" fmla="*/ 46300 w 46299"/>
                <a:gd name="connsiteY0" fmla="*/ 40569 h 62572"/>
                <a:gd name="connsiteX1" fmla="*/ 22694 w 46299"/>
                <a:gd name="connsiteY1" fmla="*/ 62573 h 62572"/>
                <a:gd name="connsiteX2" fmla="*/ 0 w 46299"/>
                <a:gd name="connsiteY2" fmla="*/ 41944 h 62572"/>
                <a:gd name="connsiteX3" fmla="*/ 12609 w 46299"/>
                <a:gd name="connsiteY3" fmla="*/ 41944 h 62572"/>
                <a:gd name="connsiteX4" fmla="*/ 23837 w 46299"/>
                <a:gd name="connsiteY4" fmla="*/ 50654 h 62572"/>
                <a:gd name="connsiteX5" fmla="*/ 33467 w 46299"/>
                <a:gd name="connsiteY5" fmla="*/ 40340 h 62572"/>
                <a:gd name="connsiteX6" fmla="*/ 22694 w 46299"/>
                <a:gd name="connsiteY6" fmla="*/ 30484 h 62572"/>
                <a:gd name="connsiteX7" fmla="*/ 12609 w 46299"/>
                <a:gd name="connsiteY7" fmla="*/ 35527 h 62572"/>
                <a:gd name="connsiteX8" fmla="*/ 462 w 46299"/>
                <a:gd name="connsiteY8" fmla="*/ 35527 h 62572"/>
                <a:gd name="connsiteX9" fmla="*/ 4584 w 46299"/>
                <a:gd name="connsiteY9" fmla="*/ 0 h 62572"/>
                <a:gd name="connsiteX10" fmla="*/ 44464 w 46299"/>
                <a:gd name="connsiteY10" fmla="*/ 0 h 62572"/>
                <a:gd name="connsiteX11" fmla="*/ 43090 w 46299"/>
                <a:gd name="connsiteY11" fmla="*/ 11918 h 62572"/>
                <a:gd name="connsiteX12" fmla="*/ 14438 w 46299"/>
                <a:gd name="connsiteY12" fmla="*/ 11918 h 62572"/>
                <a:gd name="connsiteX13" fmla="*/ 13295 w 46299"/>
                <a:gd name="connsiteY13" fmla="*/ 23608 h 62572"/>
                <a:gd name="connsiteX14" fmla="*/ 25442 w 46299"/>
                <a:gd name="connsiteY14" fmla="*/ 20170 h 62572"/>
                <a:gd name="connsiteX15" fmla="*/ 46300 w 46299"/>
                <a:gd name="connsiteY15" fmla="*/ 40569 h 62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299" h="62572">
                  <a:moveTo>
                    <a:pt x="46300" y="40569"/>
                  </a:moveTo>
                  <a:cubicBezTo>
                    <a:pt x="46300" y="54092"/>
                    <a:pt x="36214" y="62573"/>
                    <a:pt x="22694" y="62573"/>
                  </a:cubicBezTo>
                  <a:cubicBezTo>
                    <a:pt x="11004" y="62573"/>
                    <a:pt x="1149" y="56155"/>
                    <a:pt x="0" y="41944"/>
                  </a:cubicBezTo>
                  <a:lnTo>
                    <a:pt x="12609" y="41944"/>
                  </a:lnTo>
                  <a:cubicBezTo>
                    <a:pt x="13527" y="48133"/>
                    <a:pt x="18335" y="50654"/>
                    <a:pt x="23837" y="50654"/>
                  </a:cubicBezTo>
                  <a:cubicBezTo>
                    <a:pt x="30488" y="50654"/>
                    <a:pt x="33467" y="46070"/>
                    <a:pt x="33467" y="40340"/>
                  </a:cubicBezTo>
                  <a:cubicBezTo>
                    <a:pt x="33467" y="34380"/>
                    <a:pt x="28883" y="30484"/>
                    <a:pt x="22694" y="30484"/>
                  </a:cubicBezTo>
                  <a:cubicBezTo>
                    <a:pt x="17423" y="30484"/>
                    <a:pt x="14213" y="33005"/>
                    <a:pt x="12609" y="35527"/>
                  </a:cubicBezTo>
                  <a:lnTo>
                    <a:pt x="462" y="35527"/>
                  </a:lnTo>
                  <a:lnTo>
                    <a:pt x="4584" y="0"/>
                  </a:lnTo>
                  <a:lnTo>
                    <a:pt x="44464" y="0"/>
                  </a:lnTo>
                  <a:lnTo>
                    <a:pt x="43090" y="11918"/>
                  </a:lnTo>
                  <a:lnTo>
                    <a:pt x="14438" y="11918"/>
                  </a:lnTo>
                  <a:lnTo>
                    <a:pt x="13295" y="23608"/>
                  </a:lnTo>
                  <a:cubicBezTo>
                    <a:pt x="13295" y="23608"/>
                    <a:pt x="16274" y="20170"/>
                    <a:pt x="25442" y="20170"/>
                  </a:cubicBezTo>
                  <a:cubicBezTo>
                    <a:pt x="36676" y="20170"/>
                    <a:pt x="46300" y="27505"/>
                    <a:pt x="46300" y="40569"/>
                  </a:cubicBezTo>
                  <a:close/>
                </a:path>
              </a:pathLst>
            </a:custGeom>
            <a:grpFill/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5DDF128-033D-FDA0-0647-5CB8914C8B90}"/>
                </a:ext>
              </a:extLst>
            </p:cNvPr>
            <p:cNvSpPr/>
            <p:nvPr/>
          </p:nvSpPr>
          <p:spPr>
            <a:xfrm>
              <a:off x="12263579" y="1154714"/>
              <a:ext cx="126753" cy="113703"/>
            </a:xfrm>
            <a:custGeom>
              <a:avLst/>
              <a:gdLst>
                <a:gd name="connsiteX0" fmla="*/ 126753 w 126753"/>
                <a:gd name="connsiteY0" fmla="*/ 44924 h 113703"/>
                <a:gd name="connsiteX1" fmla="*/ 53862 w 126753"/>
                <a:gd name="connsiteY1" fmla="*/ 0 h 113703"/>
                <a:gd name="connsiteX2" fmla="*/ 0 w 126753"/>
                <a:gd name="connsiteY2" fmla="*/ 0 h 113703"/>
                <a:gd name="connsiteX3" fmla="*/ 7338 w 126753"/>
                <a:gd name="connsiteY3" fmla="*/ 49508 h 113703"/>
                <a:gd name="connsiteX4" fmla="*/ 60051 w 126753"/>
                <a:gd name="connsiteY4" fmla="*/ 113685 h 113703"/>
                <a:gd name="connsiteX5" fmla="*/ 61200 w 126753"/>
                <a:gd name="connsiteY5" fmla="*/ 112768 h 113703"/>
                <a:gd name="connsiteX6" fmla="*/ 60513 w 126753"/>
                <a:gd name="connsiteY6" fmla="*/ 111852 h 113703"/>
                <a:gd name="connsiteX7" fmla="*/ 33467 w 126753"/>
                <a:gd name="connsiteY7" fmla="*/ 46758 h 113703"/>
                <a:gd name="connsiteX8" fmla="*/ 30026 w 126753"/>
                <a:gd name="connsiteY8" fmla="*/ 24296 h 113703"/>
                <a:gd name="connsiteX9" fmla="*/ 60738 w 126753"/>
                <a:gd name="connsiteY9" fmla="*/ 24296 h 113703"/>
                <a:gd name="connsiteX10" fmla="*/ 124917 w 126753"/>
                <a:gd name="connsiteY10" fmla="*/ 45612 h 113703"/>
                <a:gd name="connsiteX11" fmla="*/ 125835 w 126753"/>
                <a:gd name="connsiteY11" fmla="*/ 46070 h 113703"/>
                <a:gd name="connsiteX12" fmla="*/ 126753 w 126753"/>
                <a:gd name="connsiteY12" fmla="*/ 45153 h 113703"/>
                <a:gd name="connsiteX13" fmla="*/ 126753 w 126753"/>
                <a:gd name="connsiteY13" fmla="*/ 44924 h 113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753" h="113703">
                  <a:moveTo>
                    <a:pt x="126753" y="44924"/>
                  </a:moveTo>
                  <a:cubicBezTo>
                    <a:pt x="119877" y="18566"/>
                    <a:pt x="98557" y="0"/>
                    <a:pt x="53862" y="0"/>
                  </a:cubicBezTo>
                  <a:lnTo>
                    <a:pt x="0" y="0"/>
                  </a:lnTo>
                  <a:lnTo>
                    <a:pt x="7338" y="49508"/>
                  </a:lnTo>
                  <a:cubicBezTo>
                    <a:pt x="12833" y="94203"/>
                    <a:pt x="29795" y="108414"/>
                    <a:pt x="60051" y="113685"/>
                  </a:cubicBezTo>
                  <a:cubicBezTo>
                    <a:pt x="60282" y="113685"/>
                    <a:pt x="61200" y="113914"/>
                    <a:pt x="61200" y="112768"/>
                  </a:cubicBezTo>
                  <a:cubicBezTo>
                    <a:pt x="61200" y="112310"/>
                    <a:pt x="60969" y="112081"/>
                    <a:pt x="60513" y="111852"/>
                  </a:cubicBezTo>
                  <a:cubicBezTo>
                    <a:pt x="40111" y="103371"/>
                    <a:pt x="37819" y="75179"/>
                    <a:pt x="33467" y="46758"/>
                  </a:cubicBezTo>
                  <a:lnTo>
                    <a:pt x="30026" y="24296"/>
                  </a:lnTo>
                  <a:lnTo>
                    <a:pt x="60738" y="24296"/>
                  </a:lnTo>
                  <a:cubicBezTo>
                    <a:pt x="89159" y="24296"/>
                    <a:pt x="110935" y="23837"/>
                    <a:pt x="124917" y="45612"/>
                  </a:cubicBezTo>
                  <a:cubicBezTo>
                    <a:pt x="125148" y="45841"/>
                    <a:pt x="125373" y="46070"/>
                    <a:pt x="125835" y="46070"/>
                  </a:cubicBezTo>
                  <a:cubicBezTo>
                    <a:pt x="126291" y="46070"/>
                    <a:pt x="126753" y="45612"/>
                    <a:pt x="126753" y="45153"/>
                  </a:cubicBezTo>
                  <a:cubicBezTo>
                    <a:pt x="126753" y="44924"/>
                    <a:pt x="126753" y="44924"/>
                    <a:pt x="126753" y="44924"/>
                  </a:cubicBezTo>
                  <a:close/>
                </a:path>
              </a:pathLst>
            </a:custGeom>
            <a:grpFill/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B3EC0CA9-A315-2E3B-AEF3-F0A4C9CF3192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2150574" y="5086966"/>
            <a:ext cx="2894567" cy="369332"/>
          </a:xfrm>
          <a:noFill/>
        </p:spPr>
        <p:txBody>
          <a:bodyPr vert="horz" wrap="square" lIns="91440" tIns="45720" rIns="91440" bIns="45720" rtlCol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lang="en-US" sz="1800">
                <a:solidFill>
                  <a:schemeClr val="tx1"/>
                </a:solidFill>
                <a:latin typeface="+mj-lt"/>
              </a:defRPr>
            </a:lvl1pPr>
          </a:lstStyle>
          <a:p>
            <a:pPr marL="114300" lvl="0" indent="-342900">
              <a:spcBef>
                <a:spcPct val="0"/>
              </a:spcBef>
            </a:pPr>
            <a:endParaRPr lang="en-US" dirty="0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5248D63D-AE59-5715-21B1-6381EEC793E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40003" y="4937002"/>
            <a:ext cx="936000" cy="936000"/>
          </a:xfrm>
          <a:prstGeom prst="ellipse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400"/>
            </a:lvl1pPr>
          </a:lstStyle>
          <a:p>
            <a:endParaRPr lang="ru-RU"/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CC741E16-3776-FBF2-D473-CC558113B5B8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2150574" y="5424683"/>
            <a:ext cx="2894567" cy="307777"/>
          </a:xfrm>
          <a:noFill/>
        </p:spPr>
        <p:txBody>
          <a:bodyPr vert="horz" wrap="square" lIns="91440" tIns="45720" rIns="91440" bIns="45720" rtlCol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lang="en-US" sz="1400">
                <a:solidFill>
                  <a:schemeClr val="tx1"/>
                </a:solidFill>
                <a:latin typeface="+mn-lt"/>
              </a:defRPr>
            </a:lvl1pPr>
          </a:lstStyle>
          <a:p>
            <a:pPr marL="114300" lvl="0" indent="-342900"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085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 и текст">
    <p:bg>
      <p:bgPr>
        <a:solidFill>
          <a:srgbClr val="0088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A071A-3AAE-6C7E-6BFC-BE8307779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481" y="1810260"/>
            <a:ext cx="10473389" cy="2062103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>
              <a:lnSpc>
                <a:spcPct val="100000"/>
              </a:lnSpc>
              <a:defRPr sz="6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47887B-E3DC-429C-9FC9-F367D61AD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79411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41C7BD-C484-49EB-A7F4-79A7D48E10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6E4CE01A-146C-A2B5-9868-8C3786490FA1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481480" y="4259216"/>
            <a:ext cx="10473389" cy="369332"/>
          </a:xfrm>
          <a:noFill/>
        </p:spPr>
        <p:txBody>
          <a:bodyPr vert="horz" wrap="square" lIns="91440" tIns="45720" rIns="91440" bIns="45720" rtlCol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lang="en-US" sz="1800">
                <a:solidFill>
                  <a:schemeClr val="bg1"/>
                </a:solidFill>
                <a:latin typeface="+mn-lt"/>
              </a:defRPr>
            </a:lvl1pPr>
          </a:lstStyle>
          <a:p>
            <a:pPr marL="114300" lvl="0" indent="-342900">
              <a:spcBef>
                <a:spcPct val="0"/>
              </a:spcBef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DE0D1B-33BE-EDD7-B4EF-DF0C010AC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1456" y="414033"/>
            <a:ext cx="5760000" cy="230400"/>
          </a:xfrm>
        </p:spPr>
        <p:txBody>
          <a:bodyPr/>
          <a:lstStyle>
            <a:lvl1pPr algn="l">
              <a:defRPr sz="1000" spc="50" baseline="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EEA4A45-3C4D-F81E-2891-7BD8FAA1CAB0}"/>
              </a:ext>
            </a:extLst>
          </p:cNvPr>
          <p:cNvGrpSpPr/>
          <p:nvPr userDrawn="1"/>
        </p:nvGrpSpPr>
        <p:grpSpPr>
          <a:xfrm>
            <a:off x="10722827" y="456942"/>
            <a:ext cx="883637" cy="144583"/>
            <a:chOff x="10354404" y="1153536"/>
            <a:chExt cx="2080616" cy="340437"/>
          </a:xfrm>
          <a:solidFill>
            <a:schemeClr val="bg1"/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66174FE-3AE9-1CD1-9D91-C8128B00A1F1}"/>
                </a:ext>
              </a:extLst>
            </p:cNvPr>
            <p:cNvSpPr/>
            <p:nvPr/>
          </p:nvSpPr>
          <p:spPr>
            <a:xfrm>
              <a:off x="10477754" y="1153536"/>
              <a:ext cx="299331" cy="115932"/>
            </a:xfrm>
            <a:custGeom>
              <a:avLst/>
              <a:gdLst>
                <a:gd name="connsiteX0" fmla="*/ 299331 w 299331"/>
                <a:gd name="connsiteY0" fmla="*/ 0 h 115932"/>
                <a:gd name="connsiteX1" fmla="*/ 0 w 299331"/>
                <a:gd name="connsiteY1" fmla="*/ 0 h 115932"/>
                <a:gd name="connsiteX2" fmla="*/ 0 w 299331"/>
                <a:gd name="connsiteY2" fmla="*/ 115933 h 115932"/>
                <a:gd name="connsiteX3" fmla="*/ 299331 w 299331"/>
                <a:gd name="connsiteY3" fmla="*/ 115933 h 115932"/>
                <a:gd name="connsiteX4" fmla="*/ 299331 w 299331"/>
                <a:gd name="connsiteY4" fmla="*/ 0 h 115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9331" h="115932">
                  <a:moveTo>
                    <a:pt x="299331" y="0"/>
                  </a:moveTo>
                  <a:lnTo>
                    <a:pt x="0" y="0"/>
                  </a:lnTo>
                  <a:lnTo>
                    <a:pt x="0" y="115933"/>
                  </a:lnTo>
                  <a:lnTo>
                    <a:pt x="299331" y="115933"/>
                  </a:lnTo>
                  <a:lnTo>
                    <a:pt x="299331" y="0"/>
                  </a:lnTo>
                  <a:close/>
                </a:path>
              </a:pathLst>
            </a:custGeom>
            <a:grpFill/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DE5E191-E114-CFBD-503A-95DD76F1C5BF}"/>
                </a:ext>
              </a:extLst>
            </p:cNvPr>
            <p:cNvSpPr/>
            <p:nvPr/>
          </p:nvSpPr>
          <p:spPr>
            <a:xfrm>
              <a:off x="10354404" y="1153536"/>
              <a:ext cx="123367" cy="336507"/>
            </a:xfrm>
            <a:custGeom>
              <a:avLst/>
              <a:gdLst>
                <a:gd name="connsiteX0" fmla="*/ 0 w 123367"/>
                <a:gd name="connsiteY0" fmla="*/ 336508 h 336507"/>
                <a:gd name="connsiteX1" fmla="*/ 0 w 123367"/>
                <a:gd name="connsiteY1" fmla="*/ 116208 h 336507"/>
                <a:gd name="connsiteX2" fmla="*/ 123368 w 123367"/>
                <a:gd name="connsiteY2" fmla="*/ 0 h 336507"/>
                <a:gd name="connsiteX3" fmla="*/ 123368 w 123367"/>
                <a:gd name="connsiteY3" fmla="*/ 336508 h 336507"/>
                <a:gd name="connsiteX4" fmla="*/ 0 w 123367"/>
                <a:gd name="connsiteY4" fmla="*/ 336508 h 336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367" h="336507">
                  <a:moveTo>
                    <a:pt x="0" y="336508"/>
                  </a:moveTo>
                  <a:lnTo>
                    <a:pt x="0" y="116208"/>
                  </a:lnTo>
                  <a:lnTo>
                    <a:pt x="123368" y="0"/>
                  </a:lnTo>
                  <a:lnTo>
                    <a:pt x="123368" y="336508"/>
                  </a:lnTo>
                  <a:lnTo>
                    <a:pt x="0" y="336508"/>
                  </a:lnTo>
                  <a:close/>
                </a:path>
              </a:pathLst>
            </a:custGeom>
            <a:grpFill/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9048665-CCAA-1DB9-0A5A-901E9F020BEC}"/>
                </a:ext>
              </a:extLst>
            </p:cNvPr>
            <p:cNvSpPr/>
            <p:nvPr/>
          </p:nvSpPr>
          <p:spPr>
            <a:xfrm>
              <a:off x="10777132" y="1153536"/>
              <a:ext cx="123644" cy="336507"/>
            </a:xfrm>
            <a:custGeom>
              <a:avLst/>
              <a:gdLst>
                <a:gd name="connsiteX0" fmla="*/ 123644 w 123644"/>
                <a:gd name="connsiteY0" fmla="*/ 336508 h 336507"/>
                <a:gd name="connsiteX1" fmla="*/ 123644 w 123644"/>
                <a:gd name="connsiteY1" fmla="*/ 116208 h 336507"/>
                <a:gd name="connsiteX2" fmla="*/ 0 w 123644"/>
                <a:gd name="connsiteY2" fmla="*/ 0 h 336507"/>
                <a:gd name="connsiteX3" fmla="*/ 0 w 123644"/>
                <a:gd name="connsiteY3" fmla="*/ 336508 h 336507"/>
                <a:gd name="connsiteX4" fmla="*/ 123644 w 123644"/>
                <a:gd name="connsiteY4" fmla="*/ 336508 h 336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644" h="336507">
                  <a:moveTo>
                    <a:pt x="123644" y="336508"/>
                  </a:moveTo>
                  <a:lnTo>
                    <a:pt x="123644" y="116208"/>
                  </a:lnTo>
                  <a:lnTo>
                    <a:pt x="0" y="0"/>
                  </a:lnTo>
                  <a:lnTo>
                    <a:pt x="0" y="336508"/>
                  </a:lnTo>
                  <a:lnTo>
                    <a:pt x="123644" y="336508"/>
                  </a:lnTo>
                  <a:close/>
                </a:path>
              </a:pathLst>
            </a:custGeom>
            <a:grpFill/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217BE19-3222-A2ED-0A10-D974AC513099}"/>
                </a:ext>
              </a:extLst>
            </p:cNvPr>
            <p:cNvSpPr/>
            <p:nvPr/>
          </p:nvSpPr>
          <p:spPr>
            <a:xfrm>
              <a:off x="11030427" y="1268756"/>
              <a:ext cx="214225" cy="219438"/>
            </a:xfrm>
            <a:custGeom>
              <a:avLst/>
              <a:gdLst>
                <a:gd name="connsiteX0" fmla="*/ 0 w 214225"/>
                <a:gd name="connsiteY0" fmla="*/ 0 h 219438"/>
                <a:gd name="connsiteX1" fmla="*/ 214226 w 214225"/>
                <a:gd name="connsiteY1" fmla="*/ 0 h 219438"/>
                <a:gd name="connsiteX2" fmla="*/ 214226 w 214225"/>
                <a:gd name="connsiteY2" fmla="*/ 219438 h 219438"/>
                <a:gd name="connsiteX3" fmla="*/ 152788 w 214225"/>
                <a:gd name="connsiteY3" fmla="*/ 219438 h 219438"/>
                <a:gd name="connsiteX4" fmla="*/ 152788 w 214225"/>
                <a:gd name="connsiteY4" fmla="*/ 57328 h 219438"/>
                <a:gd name="connsiteX5" fmla="*/ 61718 w 214225"/>
                <a:gd name="connsiteY5" fmla="*/ 57328 h 219438"/>
                <a:gd name="connsiteX6" fmla="*/ 61718 w 214225"/>
                <a:gd name="connsiteY6" fmla="*/ 219438 h 219438"/>
                <a:gd name="connsiteX7" fmla="*/ 275 w 214225"/>
                <a:gd name="connsiteY7" fmla="*/ 219438 h 219438"/>
                <a:gd name="connsiteX8" fmla="*/ 275 w 214225"/>
                <a:gd name="connsiteY8" fmla="*/ 0 h 219438"/>
                <a:gd name="connsiteX9" fmla="*/ 0 w 214225"/>
                <a:gd name="connsiteY9" fmla="*/ 0 h 21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225" h="219438">
                  <a:moveTo>
                    <a:pt x="0" y="0"/>
                  </a:moveTo>
                  <a:lnTo>
                    <a:pt x="214226" y="0"/>
                  </a:lnTo>
                  <a:lnTo>
                    <a:pt x="214226" y="219438"/>
                  </a:lnTo>
                  <a:lnTo>
                    <a:pt x="152788" y="219438"/>
                  </a:lnTo>
                  <a:lnTo>
                    <a:pt x="152788" y="57328"/>
                  </a:lnTo>
                  <a:lnTo>
                    <a:pt x="61718" y="57328"/>
                  </a:lnTo>
                  <a:lnTo>
                    <a:pt x="61718" y="219438"/>
                  </a:lnTo>
                  <a:lnTo>
                    <a:pt x="275" y="219438"/>
                  </a:lnTo>
                  <a:lnTo>
                    <a:pt x="27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A0F9E81-D68F-3C9A-136C-B504167A1A77}"/>
                </a:ext>
              </a:extLst>
            </p:cNvPr>
            <p:cNvSpPr/>
            <p:nvPr/>
          </p:nvSpPr>
          <p:spPr>
            <a:xfrm>
              <a:off x="11276714" y="1262999"/>
              <a:ext cx="239461" cy="230974"/>
            </a:xfrm>
            <a:custGeom>
              <a:avLst/>
              <a:gdLst>
                <a:gd name="connsiteX0" fmla="*/ 178018 w 239461"/>
                <a:gd name="connsiteY0" fmla="*/ 5760 h 230974"/>
                <a:gd name="connsiteX1" fmla="*/ 239461 w 239461"/>
                <a:gd name="connsiteY1" fmla="*/ 5760 h 230974"/>
                <a:gd name="connsiteX2" fmla="*/ 239461 w 239461"/>
                <a:gd name="connsiteY2" fmla="*/ 225199 h 230974"/>
                <a:gd name="connsiteX3" fmla="*/ 178018 w 239461"/>
                <a:gd name="connsiteY3" fmla="*/ 225199 h 230974"/>
                <a:gd name="connsiteX4" fmla="*/ 178018 w 239461"/>
                <a:gd name="connsiteY4" fmla="*/ 193654 h 230974"/>
                <a:gd name="connsiteX5" fmla="*/ 146475 w 239461"/>
                <a:gd name="connsiteY5" fmla="*/ 221359 h 230974"/>
                <a:gd name="connsiteX6" fmla="*/ 105602 w 239461"/>
                <a:gd name="connsiteY6" fmla="*/ 230959 h 230974"/>
                <a:gd name="connsiteX7" fmla="*/ 0 w 239461"/>
                <a:gd name="connsiteY7" fmla="*/ 116028 h 230974"/>
                <a:gd name="connsiteX8" fmla="*/ 106975 w 239461"/>
                <a:gd name="connsiteY8" fmla="*/ 0 h 230974"/>
                <a:gd name="connsiteX9" fmla="*/ 178018 w 239461"/>
                <a:gd name="connsiteY9" fmla="*/ 34836 h 230974"/>
                <a:gd name="connsiteX10" fmla="*/ 178018 w 239461"/>
                <a:gd name="connsiteY10" fmla="*/ 5760 h 230974"/>
                <a:gd name="connsiteX11" fmla="*/ 176100 w 239461"/>
                <a:gd name="connsiteY11" fmla="*/ 115754 h 230974"/>
                <a:gd name="connsiteX12" fmla="*/ 171985 w 239461"/>
                <a:gd name="connsiteY12" fmla="*/ 93536 h 230974"/>
                <a:gd name="connsiteX13" fmla="*/ 159639 w 239461"/>
                <a:gd name="connsiteY13" fmla="*/ 74609 h 230974"/>
                <a:gd name="connsiteX14" fmla="*/ 140985 w 239461"/>
                <a:gd name="connsiteY14" fmla="*/ 61991 h 230974"/>
                <a:gd name="connsiteX15" fmla="*/ 119047 w 239461"/>
                <a:gd name="connsiteY15" fmla="*/ 57328 h 230974"/>
                <a:gd name="connsiteX16" fmla="*/ 79273 w 239461"/>
                <a:gd name="connsiteY16" fmla="*/ 75158 h 230974"/>
                <a:gd name="connsiteX17" fmla="*/ 63086 w 239461"/>
                <a:gd name="connsiteY17" fmla="*/ 115754 h 230974"/>
                <a:gd name="connsiteX18" fmla="*/ 79548 w 239461"/>
                <a:gd name="connsiteY18" fmla="*/ 156076 h 230974"/>
                <a:gd name="connsiteX19" fmla="*/ 119590 w 239461"/>
                <a:gd name="connsiteY19" fmla="*/ 173631 h 230974"/>
                <a:gd name="connsiteX20" fmla="*/ 159914 w 239461"/>
                <a:gd name="connsiteY20" fmla="*/ 156350 h 230974"/>
                <a:gd name="connsiteX21" fmla="*/ 176100 w 239461"/>
                <a:gd name="connsiteY21" fmla="*/ 115754 h 230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39461" h="230974">
                  <a:moveTo>
                    <a:pt x="178018" y="5760"/>
                  </a:moveTo>
                  <a:lnTo>
                    <a:pt x="239461" y="5760"/>
                  </a:lnTo>
                  <a:lnTo>
                    <a:pt x="239461" y="225199"/>
                  </a:lnTo>
                  <a:lnTo>
                    <a:pt x="178018" y="225199"/>
                  </a:lnTo>
                  <a:lnTo>
                    <a:pt x="178018" y="193654"/>
                  </a:lnTo>
                  <a:cubicBezTo>
                    <a:pt x="169787" y="205175"/>
                    <a:pt x="159089" y="214775"/>
                    <a:pt x="146475" y="221359"/>
                  </a:cubicBezTo>
                  <a:cubicBezTo>
                    <a:pt x="133854" y="227941"/>
                    <a:pt x="119865" y="231233"/>
                    <a:pt x="105602" y="230959"/>
                  </a:cubicBezTo>
                  <a:cubicBezTo>
                    <a:pt x="44982" y="230959"/>
                    <a:pt x="0" y="184054"/>
                    <a:pt x="0" y="116028"/>
                  </a:cubicBezTo>
                  <a:cubicBezTo>
                    <a:pt x="0" y="48276"/>
                    <a:pt x="44158" y="0"/>
                    <a:pt x="106975" y="0"/>
                  </a:cubicBezTo>
                  <a:cubicBezTo>
                    <a:pt x="135227" y="0"/>
                    <a:pt x="163479" y="12344"/>
                    <a:pt x="178018" y="34836"/>
                  </a:cubicBezTo>
                  <a:lnTo>
                    <a:pt x="178018" y="5760"/>
                  </a:lnTo>
                  <a:close/>
                  <a:moveTo>
                    <a:pt x="176100" y="115754"/>
                  </a:moveTo>
                  <a:cubicBezTo>
                    <a:pt x="176100" y="108073"/>
                    <a:pt x="174727" y="100668"/>
                    <a:pt x="171985" y="93536"/>
                  </a:cubicBezTo>
                  <a:cubicBezTo>
                    <a:pt x="169243" y="86404"/>
                    <a:pt x="164853" y="80095"/>
                    <a:pt x="159639" y="74609"/>
                  </a:cubicBezTo>
                  <a:cubicBezTo>
                    <a:pt x="154431" y="69123"/>
                    <a:pt x="148117" y="65009"/>
                    <a:pt x="140985" y="61991"/>
                  </a:cubicBezTo>
                  <a:cubicBezTo>
                    <a:pt x="134128" y="58974"/>
                    <a:pt x="126447" y="57603"/>
                    <a:pt x="119047" y="57328"/>
                  </a:cubicBezTo>
                  <a:cubicBezTo>
                    <a:pt x="103959" y="57877"/>
                    <a:pt x="89696" y="64186"/>
                    <a:pt x="79273" y="75158"/>
                  </a:cubicBezTo>
                  <a:cubicBezTo>
                    <a:pt x="68850" y="86130"/>
                    <a:pt x="63086" y="100668"/>
                    <a:pt x="63086" y="115754"/>
                  </a:cubicBezTo>
                  <a:cubicBezTo>
                    <a:pt x="63086" y="130840"/>
                    <a:pt x="69119" y="145378"/>
                    <a:pt x="79548" y="156076"/>
                  </a:cubicBezTo>
                  <a:cubicBezTo>
                    <a:pt x="89970" y="166773"/>
                    <a:pt x="104509" y="173082"/>
                    <a:pt x="119590" y="173631"/>
                  </a:cubicBezTo>
                  <a:cubicBezTo>
                    <a:pt x="134678" y="173357"/>
                    <a:pt x="149216" y="167047"/>
                    <a:pt x="159914" y="156350"/>
                  </a:cubicBezTo>
                  <a:cubicBezTo>
                    <a:pt x="170062" y="145378"/>
                    <a:pt x="176100" y="130840"/>
                    <a:pt x="176100" y="115754"/>
                  </a:cubicBezTo>
                  <a:close/>
                </a:path>
              </a:pathLst>
            </a:custGeom>
            <a:grpFill/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A6EDDB0-7568-3902-A52F-9694810E91B5}"/>
                </a:ext>
              </a:extLst>
            </p:cNvPr>
            <p:cNvSpPr/>
            <p:nvPr/>
          </p:nvSpPr>
          <p:spPr>
            <a:xfrm>
              <a:off x="11558734" y="1268756"/>
              <a:ext cx="217241" cy="219438"/>
            </a:xfrm>
            <a:custGeom>
              <a:avLst/>
              <a:gdLst>
                <a:gd name="connsiteX0" fmla="*/ 142084 w 217241"/>
                <a:gd name="connsiteY0" fmla="*/ 219438 h 219438"/>
                <a:gd name="connsiteX1" fmla="*/ 93262 w 217241"/>
                <a:gd name="connsiteY1" fmla="*/ 139618 h 219438"/>
                <a:gd name="connsiteX2" fmla="*/ 59520 w 217241"/>
                <a:gd name="connsiteY2" fmla="*/ 139618 h 219438"/>
                <a:gd name="connsiteX3" fmla="*/ 59520 w 217241"/>
                <a:gd name="connsiteY3" fmla="*/ 219438 h 219438"/>
                <a:gd name="connsiteX4" fmla="*/ 0 w 217241"/>
                <a:gd name="connsiteY4" fmla="*/ 219438 h 219438"/>
                <a:gd name="connsiteX5" fmla="*/ 0 w 217241"/>
                <a:gd name="connsiteY5" fmla="*/ 0 h 219438"/>
                <a:gd name="connsiteX6" fmla="*/ 59520 w 217241"/>
                <a:gd name="connsiteY6" fmla="*/ 0 h 219438"/>
                <a:gd name="connsiteX7" fmla="*/ 59520 w 217241"/>
                <a:gd name="connsiteY7" fmla="*/ 87227 h 219438"/>
                <a:gd name="connsiteX8" fmla="*/ 91338 w 217241"/>
                <a:gd name="connsiteY8" fmla="*/ 87227 h 219438"/>
                <a:gd name="connsiteX9" fmla="*/ 141535 w 217241"/>
                <a:gd name="connsiteY9" fmla="*/ 274 h 219438"/>
                <a:gd name="connsiteX10" fmla="*/ 209286 w 217241"/>
                <a:gd name="connsiteY10" fmla="*/ 274 h 219438"/>
                <a:gd name="connsiteX11" fmla="*/ 144008 w 217241"/>
                <a:gd name="connsiteY11" fmla="*/ 108622 h 219438"/>
                <a:gd name="connsiteX12" fmla="*/ 217242 w 217241"/>
                <a:gd name="connsiteY12" fmla="*/ 219438 h 219438"/>
                <a:gd name="connsiteX13" fmla="*/ 142084 w 217241"/>
                <a:gd name="connsiteY13" fmla="*/ 219438 h 21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7241" h="219438">
                  <a:moveTo>
                    <a:pt x="142084" y="219438"/>
                  </a:moveTo>
                  <a:lnTo>
                    <a:pt x="93262" y="139618"/>
                  </a:lnTo>
                  <a:lnTo>
                    <a:pt x="59520" y="139618"/>
                  </a:lnTo>
                  <a:lnTo>
                    <a:pt x="59520" y="219438"/>
                  </a:lnTo>
                  <a:lnTo>
                    <a:pt x="0" y="219438"/>
                  </a:lnTo>
                  <a:lnTo>
                    <a:pt x="0" y="0"/>
                  </a:lnTo>
                  <a:lnTo>
                    <a:pt x="59520" y="0"/>
                  </a:lnTo>
                  <a:lnTo>
                    <a:pt x="59520" y="87227"/>
                  </a:lnTo>
                  <a:lnTo>
                    <a:pt x="91338" y="87227"/>
                  </a:lnTo>
                  <a:lnTo>
                    <a:pt x="141535" y="274"/>
                  </a:lnTo>
                  <a:lnTo>
                    <a:pt x="209286" y="274"/>
                  </a:lnTo>
                  <a:lnTo>
                    <a:pt x="144008" y="108622"/>
                  </a:lnTo>
                  <a:lnTo>
                    <a:pt x="217242" y="219438"/>
                  </a:lnTo>
                  <a:lnTo>
                    <a:pt x="142084" y="219438"/>
                  </a:lnTo>
                  <a:close/>
                </a:path>
              </a:pathLst>
            </a:custGeom>
            <a:grpFill/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7C57E5A-6136-C67B-A1C0-6120B520C45A}"/>
                </a:ext>
              </a:extLst>
            </p:cNvPr>
            <p:cNvSpPr/>
            <p:nvPr/>
          </p:nvSpPr>
          <p:spPr>
            <a:xfrm>
              <a:off x="11771598" y="1263548"/>
              <a:ext cx="230753" cy="230410"/>
            </a:xfrm>
            <a:custGeom>
              <a:avLst/>
              <a:gdLst>
                <a:gd name="connsiteX0" fmla="*/ 229588 w 230753"/>
                <a:gd name="connsiteY0" fmla="*/ 134955 h 230410"/>
                <a:gd name="connsiteX1" fmla="*/ 64735 w 230753"/>
                <a:gd name="connsiteY1" fmla="*/ 134955 h 230410"/>
                <a:gd name="connsiteX2" fmla="*/ 120964 w 230753"/>
                <a:gd name="connsiteY2" fmla="*/ 175825 h 230410"/>
                <a:gd name="connsiteX3" fmla="*/ 152507 w 230753"/>
                <a:gd name="connsiteY3" fmla="*/ 168968 h 230410"/>
                <a:gd name="connsiteX4" fmla="*/ 178567 w 230753"/>
                <a:gd name="connsiteY4" fmla="*/ 150041 h 230410"/>
                <a:gd name="connsiteX5" fmla="*/ 214226 w 230753"/>
                <a:gd name="connsiteY5" fmla="*/ 186248 h 230410"/>
                <a:gd name="connsiteX6" fmla="*/ 117123 w 230753"/>
                <a:gd name="connsiteY6" fmla="*/ 230410 h 230410"/>
                <a:gd name="connsiteX7" fmla="*/ 0 w 230753"/>
                <a:gd name="connsiteY7" fmla="*/ 115479 h 230410"/>
                <a:gd name="connsiteX8" fmla="*/ 116574 w 230753"/>
                <a:gd name="connsiteY8" fmla="*/ 0 h 230410"/>
                <a:gd name="connsiteX9" fmla="*/ 230681 w 230753"/>
                <a:gd name="connsiteY9" fmla="*/ 111913 h 230410"/>
                <a:gd name="connsiteX10" fmla="*/ 229588 w 230753"/>
                <a:gd name="connsiteY10" fmla="*/ 134955 h 230410"/>
                <a:gd name="connsiteX11" fmla="*/ 168969 w 230753"/>
                <a:gd name="connsiteY11" fmla="*/ 94907 h 230410"/>
                <a:gd name="connsiteX12" fmla="*/ 118223 w 230753"/>
                <a:gd name="connsiteY12" fmla="*/ 52665 h 230410"/>
                <a:gd name="connsiteX13" fmla="*/ 64735 w 230753"/>
                <a:gd name="connsiteY13" fmla="*/ 94907 h 230410"/>
                <a:gd name="connsiteX14" fmla="*/ 168969 w 230753"/>
                <a:gd name="connsiteY14" fmla="*/ 94907 h 230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0753" h="230410">
                  <a:moveTo>
                    <a:pt x="229588" y="134955"/>
                  </a:moveTo>
                  <a:lnTo>
                    <a:pt x="64735" y="134955"/>
                  </a:lnTo>
                  <a:cubicBezTo>
                    <a:pt x="71317" y="160739"/>
                    <a:pt x="92163" y="175825"/>
                    <a:pt x="120964" y="175825"/>
                  </a:cubicBezTo>
                  <a:cubicBezTo>
                    <a:pt x="131936" y="175825"/>
                    <a:pt x="142634" y="173356"/>
                    <a:pt x="152507" y="168968"/>
                  </a:cubicBezTo>
                  <a:cubicBezTo>
                    <a:pt x="162387" y="164579"/>
                    <a:pt x="171435" y="157996"/>
                    <a:pt x="178567" y="150041"/>
                  </a:cubicBezTo>
                  <a:lnTo>
                    <a:pt x="214226" y="186248"/>
                  </a:lnTo>
                  <a:cubicBezTo>
                    <a:pt x="193655" y="213952"/>
                    <a:pt x="155523" y="230410"/>
                    <a:pt x="117123" y="230410"/>
                  </a:cubicBezTo>
                  <a:cubicBezTo>
                    <a:pt x="49372" y="230410"/>
                    <a:pt x="0" y="182957"/>
                    <a:pt x="0" y="115479"/>
                  </a:cubicBezTo>
                  <a:cubicBezTo>
                    <a:pt x="0" y="44436"/>
                    <a:pt x="54037" y="0"/>
                    <a:pt x="116574" y="0"/>
                  </a:cubicBezTo>
                  <a:cubicBezTo>
                    <a:pt x="179117" y="0"/>
                    <a:pt x="230681" y="44711"/>
                    <a:pt x="230681" y="111913"/>
                  </a:cubicBezTo>
                  <a:cubicBezTo>
                    <a:pt x="230956" y="117399"/>
                    <a:pt x="230412" y="125080"/>
                    <a:pt x="229588" y="134955"/>
                  </a:cubicBezTo>
                  <a:close/>
                  <a:moveTo>
                    <a:pt x="168969" y="94907"/>
                  </a:moveTo>
                  <a:cubicBezTo>
                    <a:pt x="167045" y="69123"/>
                    <a:pt x="145925" y="52665"/>
                    <a:pt x="118223" y="52665"/>
                  </a:cubicBezTo>
                  <a:cubicBezTo>
                    <a:pt x="92712" y="52665"/>
                    <a:pt x="71317" y="65283"/>
                    <a:pt x="64735" y="94907"/>
                  </a:cubicBezTo>
                  <a:lnTo>
                    <a:pt x="168969" y="94907"/>
                  </a:lnTo>
                  <a:close/>
                </a:path>
              </a:pathLst>
            </a:custGeom>
            <a:grpFill/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25A7F55-5F21-D5E3-6818-E50979B2B506}"/>
                </a:ext>
              </a:extLst>
            </p:cNvPr>
            <p:cNvSpPr/>
            <p:nvPr/>
          </p:nvSpPr>
          <p:spPr>
            <a:xfrm>
              <a:off x="12015993" y="1268756"/>
              <a:ext cx="198038" cy="219438"/>
            </a:xfrm>
            <a:custGeom>
              <a:avLst/>
              <a:gdLst>
                <a:gd name="connsiteX0" fmla="*/ 198039 w 198038"/>
                <a:gd name="connsiteY0" fmla="*/ 0 h 219438"/>
                <a:gd name="connsiteX1" fmla="*/ 198039 w 198038"/>
                <a:gd name="connsiteY1" fmla="*/ 57328 h 219438"/>
                <a:gd name="connsiteX2" fmla="*/ 130013 w 198038"/>
                <a:gd name="connsiteY2" fmla="*/ 57328 h 219438"/>
                <a:gd name="connsiteX3" fmla="*/ 130013 w 198038"/>
                <a:gd name="connsiteY3" fmla="*/ 219438 h 219438"/>
                <a:gd name="connsiteX4" fmla="*/ 68026 w 198038"/>
                <a:gd name="connsiteY4" fmla="*/ 219438 h 219438"/>
                <a:gd name="connsiteX5" fmla="*/ 68026 w 198038"/>
                <a:gd name="connsiteY5" fmla="*/ 57328 h 219438"/>
                <a:gd name="connsiteX6" fmla="*/ 0 w 198038"/>
                <a:gd name="connsiteY6" fmla="*/ 57328 h 219438"/>
                <a:gd name="connsiteX7" fmla="*/ 0 w 198038"/>
                <a:gd name="connsiteY7" fmla="*/ 0 h 219438"/>
                <a:gd name="connsiteX8" fmla="*/ 198039 w 198038"/>
                <a:gd name="connsiteY8" fmla="*/ 0 h 21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8038" h="219438">
                  <a:moveTo>
                    <a:pt x="198039" y="0"/>
                  </a:moveTo>
                  <a:lnTo>
                    <a:pt x="198039" y="57328"/>
                  </a:lnTo>
                  <a:lnTo>
                    <a:pt x="130013" y="57328"/>
                  </a:lnTo>
                  <a:lnTo>
                    <a:pt x="130013" y="219438"/>
                  </a:lnTo>
                  <a:lnTo>
                    <a:pt x="68026" y="219438"/>
                  </a:lnTo>
                  <a:lnTo>
                    <a:pt x="68026" y="57328"/>
                  </a:lnTo>
                  <a:lnTo>
                    <a:pt x="0" y="57328"/>
                  </a:lnTo>
                  <a:lnTo>
                    <a:pt x="0" y="0"/>
                  </a:lnTo>
                  <a:lnTo>
                    <a:pt x="198039" y="0"/>
                  </a:lnTo>
                  <a:close/>
                </a:path>
              </a:pathLst>
            </a:custGeom>
            <a:grpFill/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53053BE-6479-83AA-3516-02B0128CB016}"/>
                </a:ext>
              </a:extLst>
            </p:cNvPr>
            <p:cNvSpPr/>
            <p:nvPr/>
          </p:nvSpPr>
          <p:spPr>
            <a:xfrm>
              <a:off x="12331430" y="1207204"/>
              <a:ext cx="55467" cy="61426"/>
            </a:xfrm>
            <a:custGeom>
              <a:avLst/>
              <a:gdLst>
                <a:gd name="connsiteX0" fmla="*/ 40111 w 55467"/>
                <a:gd name="connsiteY0" fmla="*/ 61426 h 61426"/>
                <a:gd name="connsiteX1" fmla="*/ 27509 w 55467"/>
                <a:gd name="connsiteY1" fmla="*/ 40340 h 61426"/>
                <a:gd name="connsiteX2" fmla="*/ 15131 w 55467"/>
                <a:gd name="connsiteY2" fmla="*/ 61426 h 61426"/>
                <a:gd name="connsiteX3" fmla="*/ 231 w 55467"/>
                <a:gd name="connsiteY3" fmla="*/ 61426 h 61426"/>
                <a:gd name="connsiteX4" fmla="*/ 19484 w 55467"/>
                <a:gd name="connsiteY4" fmla="*/ 29567 h 61426"/>
                <a:gd name="connsiteX5" fmla="*/ 0 w 55467"/>
                <a:gd name="connsiteY5" fmla="*/ 0 h 61426"/>
                <a:gd name="connsiteX6" fmla="*/ 15587 w 55467"/>
                <a:gd name="connsiteY6" fmla="*/ 0 h 61426"/>
                <a:gd name="connsiteX7" fmla="*/ 28196 w 55467"/>
                <a:gd name="connsiteY7" fmla="*/ 19711 h 61426"/>
                <a:gd name="connsiteX8" fmla="*/ 40111 w 55467"/>
                <a:gd name="connsiteY8" fmla="*/ 0 h 61426"/>
                <a:gd name="connsiteX9" fmla="*/ 55011 w 55467"/>
                <a:gd name="connsiteY9" fmla="*/ 0 h 61426"/>
                <a:gd name="connsiteX10" fmla="*/ 35758 w 55467"/>
                <a:gd name="connsiteY10" fmla="*/ 30484 h 61426"/>
                <a:gd name="connsiteX11" fmla="*/ 55467 w 55467"/>
                <a:gd name="connsiteY11" fmla="*/ 61426 h 61426"/>
                <a:gd name="connsiteX12" fmla="*/ 40111 w 55467"/>
                <a:gd name="connsiteY12" fmla="*/ 61426 h 61426"/>
                <a:gd name="connsiteX13" fmla="*/ 40111 w 55467"/>
                <a:gd name="connsiteY13" fmla="*/ 61426 h 61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467" h="61426">
                  <a:moveTo>
                    <a:pt x="40111" y="61426"/>
                  </a:moveTo>
                  <a:lnTo>
                    <a:pt x="27509" y="40340"/>
                  </a:lnTo>
                  <a:lnTo>
                    <a:pt x="15131" y="61426"/>
                  </a:lnTo>
                  <a:lnTo>
                    <a:pt x="231" y="61426"/>
                  </a:lnTo>
                  <a:lnTo>
                    <a:pt x="19484" y="29567"/>
                  </a:lnTo>
                  <a:lnTo>
                    <a:pt x="0" y="0"/>
                  </a:lnTo>
                  <a:lnTo>
                    <a:pt x="15587" y="0"/>
                  </a:lnTo>
                  <a:lnTo>
                    <a:pt x="28196" y="19711"/>
                  </a:lnTo>
                  <a:lnTo>
                    <a:pt x="40111" y="0"/>
                  </a:lnTo>
                  <a:lnTo>
                    <a:pt x="55011" y="0"/>
                  </a:lnTo>
                  <a:lnTo>
                    <a:pt x="35758" y="30484"/>
                  </a:lnTo>
                  <a:lnTo>
                    <a:pt x="55467" y="61426"/>
                  </a:lnTo>
                  <a:lnTo>
                    <a:pt x="40111" y="61426"/>
                  </a:lnTo>
                  <a:lnTo>
                    <a:pt x="40111" y="61426"/>
                  </a:lnTo>
                  <a:close/>
                </a:path>
              </a:pathLst>
            </a:custGeom>
            <a:grpFill/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B78F211-0D73-7BA7-1A2E-D16C43B6C988}"/>
                </a:ext>
              </a:extLst>
            </p:cNvPr>
            <p:cNvSpPr/>
            <p:nvPr/>
          </p:nvSpPr>
          <p:spPr>
            <a:xfrm>
              <a:off x="12388721" y="1207204"/>
              <a:ext cx="46299" cy="62572"/>
            </a:xfrm>
            <a:custGeom>
              <a:avLst/>
              <a:gdLst>
                <a:gd name="connsiteX0" fmla="*/ 46300 w 46299"/>
                <a:gd name="connsiteY0" fmla="*/ 40569 h 62572"/>
                <a:gd name="connsiteX1" fmla="*/ 22694 w 46299"/>
                <a:gd name="connsiteY1" fmla="*/ 62573 h 62572"/>
                <a:gd name="connsiteX2" fmla="*/ 0 w 46299"/>
                <a:gd name="connsiteY2" fmla="*/ 41944 h 62572"/>
                <a:gd name="connsiteX3" fmla="*/ 12609 w 46299"/>
                <a:gd name="connsiteY3" fmla="*/ 41944 h 62572"/>
                <a:gd name="connsiteX4" fmla="*/ 23837 w 46299"/>
                <a:gd name="connsiteY4" fmla="*/ 50654 h 62572"/>
                <a:gd name="connsiteX5" fmla="*/ 33467 w 46299"/>
                <a:gd name="connsiteY5" fmla="*/ 40340 h 62572"/>
                <a:gd name="connsiteX6" fmla="*/ 22694 w 46299"/>
                <a:gd name="connsiteY6" fmla="*/ 30484 h 62572"/>
                <a:gd name="connsiteX7" fmla="*/ 12609 w 46299"/>
                <a:gd name="connsiteY7" fmla="*/ 35527 h 62572"/>
                <a:gd name="connsiteX8" fmla="*/ 462 w 46299"/>
                <a:gd name="connsiteY8" fmla="*/ 35527 h 62572"/>
                <a:gd name="connsiteX9" fmla="*/ 4584 w 46299"/>
                <a:gd name="connsiteY9" fmla="*/ 0 h 62572"/>
                <a:gd name="connsiteX10" fmla="*/ 44464 w 46299"/>
                <a:gd name="connsiteY10" fmla="*/ 0 h 62572"/>
                <a:gd name="connsiteX11" fmla="*/ 43090 w 46299"/>
                <a:gd name="connsiteY11" fmla="*/ 11918 h 62572"/>
                <a:gd name="connsiteX12" fmla="*/ 14438 w 46299"/>
                <a:gd name="connsiteY12" fmla="*/ 11918 h 62572"/>
                <a:gd name="connsiteX13" fmla="*/ 13295 w 46299"/>
                <a:gd name="connsiteY13" fmla="*/ 23608 h 62572"/>
                <a:gd name="connsiteX14" fmla="*/ 25442 w 46299"/>
                <a:gd name="connsiteY14" fmla="*/ 20170 h 62572"/>
                <a:gd name="connsiteX15" fmla="*/ 46300 w 46299"/>
                <a:gd name="connsiteY15" fmla="*/ 40569 h 62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299" h="62572">
                  <a:moveTo>
                    <a:pt x="46300" y="40569"/>
                  </a:moveTo>
                  <a:cubicBezTo>
                    <a:pt x="46300" y="54092"/>
                    <a:pt x="36214" y="62573"/>
                    <a:pt x="22694" y="62573"/>
                  </a:cubicBezTo>
                  <a:cubicBezTo>
                    <a:pt x="11004" y="62573"/>
                    <a:pt x="1149" y="56155"/>
                    <a:pt x="0" y="41944"/>
                  </a:cubicBezTo>
                  <a:lnTo>
                    <a:pt x="12609" y="41944"/>
                  </a:lnTo>
                  <a:cubicBezTo>
                    <a:pt x="13527" y="48133"/>
                    <a:pt x="18335" y="50654"/>
                    <a:pt x="23837" y="50654"/>
                  </a:cubicBezTo>
                  <a:cubicBezTo>
                    <a:pt x="30488" y="50654"/>
                    <a:pt x="33467" y="46070"/>
                    <a:pt x="33467" y="40340"/>
                  </a:cubicBezTo>
                  <a:cubicBezTo>
                    <a:pt x="33467" y="34380"/>
                    <a:pt x="28883" y="30484"/>
                    <a:pt x="22694" y="30484"/>
                  </a:cubicBezTo>
                  <a:cubicBezTo>
                    <a:pt x="17423" y="30484"/>
                    <a:pt x="14213" y="33005"/>
                    <a:pt x="12609" y="35527"/>
                  </a:cubicBezTo>
                  <a:lnTo>
                    <a:pt x="462" y="35527"/>
                  </a:lnTo>
                  <a:lnTo>
                    <a:pt x="4584" y="0"/>
                  </a:lnTo>
                  <a:lnTo>
                    <a:pt x="44464" y="0"/>
                  </a:lnTo>
                  <a:lnTo>
                    <a:pt x="43090" y="11918"/>
                  </a:lnTo>
                  <a:lnTo>
                    <a:pt x="14438" y="11918"/>
                  </a:lnTo>
                  <a:lnTo>
                    <a:pt x="13295" y="23608"/>
                  </a:lnTo>
                  <a:cubicBezTo>
                    <a:pt x="13295" y="23608"/>
                    <a:pt x="16274" y="20170"/>
                    <a:pt x="25442" y="20170"/>
                  </a:cubicBezTo>
                  <a:cubicBezTo>
                    <a:pt x="36676" y="20170"/>
                    <a:pt x="46300" y="27505"/>
                    <a:pt x="46300" y="40569"/>
                  </a:cubicBezTo>
                  <a:close/>
                </a:path>
              </a:pathLst>
            </a:custGeom>
            <a:grpFill/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5DDF128-033D-FDA0-0647-5CB8914C8B90}"/>
                </a:ext>
              </a:extLst>
            </p:cNvPr>
            <p:cNvSpPr/>
            <p:nvPr/>
          </p:nvSpPr>
          <p:spPr>
            <a:xfrm>
              <a:off x="12263579" y="1154714"/>
              <a:ext cx="126753" cy="113703"/>
            </a:xfrm>
            <a:custGeom>
              <a:avLst/>
              <a:gdLst>
                <a:gd name="connsiteX0" fmla="*/ 126753 w 126753"/>
                <a:gd name="connsiteY0" fmla="*/ 44924 h 113703"/>
                <a:gd name="connsiteX1" fmla="*/ 53862 w 126753"/>
                <a:gd name="connsiteY1" fmla="*/ 0 h 113703"/>
                <a:gd name="connsiteX2" fmla="*/ 0 w 126753"/>
                <a:gd name="connsiteY2" fmla="*/ 0 h 113703"/>
                <a:gd name="connsiteX3" fmla="*/ 7338 w 126753"/>
                <a:gd name="connsiteY3" fmla="*/ 49508 h 113703"/>
                <a:gd name="connsiteX4" fmla="*/ 60051 w 126753"/>
                <a:gd name="connsiteY4" fmla="*/ 113685 h 113703"/>
                <a:gd name="connsiteX5" fmla="*/ 61200 w 126753"/>
                <a:gd name="connsiteY5" fmla="*/ 112768 h 113703"/>
                <a:gd name="connsiteX6" fmla="*/ 60513 w 126753"/>
                <a:gd name="connsiteY6" fmla="*/ 111852 h 113703"/>
                <a:gd name="connsiteX7" fmla="*/ 33467 w 126753"/>
                <a:gd name="connsiteY7" fmla="*/ 46758 h 113703"/>
                <a:gd name="connsiteX8" fmla="*/ 30026 w 126753"/>
                <a:gd name="connsiteY8" fmla="*/ 24296 h 113703"/>
                <a:gd name="connsiteX9" fmla="*/ 60738 w 126753"/>
                <a:gd name="connsiteY9" fmla="*/ 24296 h 113703"/>
                <a:gd name="connsiteX10" fmla="*/ 124917 w 126753"/>
                <a:gd name="connsiteY10" fmla="*/ 45612 h 113703"/>
                <a:gd name="connsiteX11" fmla="*/ 125835 w 126753"/>
                <a:gd name="connsiteY11" fmla="*/ 46070 h 113703"/>
                <a:gd name="connsiteX12" fmla="*/ 126753 w 126753"/>
                <a:gd name="connsiteY12" fmla="*/ 45153 h 113703"/>
                <a:gd name="connsiteX13" fmla="*/ 126753 w 126753"/>
                <a:gd name="connsiteY13" fmla="*/ 44924 h 113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753" h="113703">
                  <a:moveTo>
                    <a:pt x="126753" y="44924"/>
                  </a:moveTo>
                  <a:cubicBezTo>
                    <a:pt x="119877" y="18566"/>
                    <a:pt x="98557" y="0"/>
                    <a:pt x="53862" y="0"/>
                  </a:cubicBezTo>
                  <a:lnTo>
                    <a:pt x="0" y="0"/>
                  </a:lnTo>
                  <a:lnTo>
                    <a:pt x="7338" y="49508"/>
                  </a:lnTo>
                  <a:cubicBezTo>
                    <a:pt x="12833" y="94203"/>
                    <a:pt x="29795" y="108414"/>
                    <a:pt x="60051" y="113685"/>
                  </a:cubicBezTo>
                  <a:cubicBezTo>
                    <a:pt x="60282" y="113685"/>
                    <a:pt x="61200" y="113914"/>
                    <a:pt x="61200" y="112768"/>
                  </a:cubicBezTo>
                  <a:cubicBezTo>
                    <a:pt x="61200" y="112310"/>
                    <a:pt x="60969" y="112081"/>
                    <a:pt x="60513" y="111852"/>
                  </a:cubicBezTo>
                  <a:cubicBezTo>
                    <a:pt x="40111" y="103371"/>
                    <a:pt x="37819" y="75179"/>
                    <a:pt x="33467" y="46758"/>
                  </a:cubicBezTo>
                  <a:lnTo>
                    <a:pt x="30026" y="24296"/>
                  </a:lnTo>
                  <a:lnTo>
                    <a:pt x="60738" y="24296"/>
                  </a:lnTo>
                  <a:cubicBezTo>
                    <a:pt x="89159" y="24296"/>
                    <a:pt x="110935" y="23837"/>
                    <a:pt x="124917" y="45612"/>
                  </a:cubicBezTo>
                  <a:cubicBezTo>
                    <a:pt x="125148" y="45841"/>
                    <a:pt x="125373" y="46070"/>
                    <a:pt x="125835" y="46070"/>
                  </a:cubicBezTo>
                  <a:cubicBezTo>
                    <a:pt x="126291" y="46070"/>
                    <a:pt x="126753" y="45612"/>
                    <a:pt x="126753" y="45153"/>
                  </a:cubicBezTo>
                  <a:cubicBezTo>
                    <a:pt x="126753" y="44924"/>
                    <a:pt x="126753" y="44924"/>
                    <a:pt x="126753" y="44924"/>
                  </a:cubicBezTo>
                  <a:close/>
                </a:path>
              </a:pathLst>
            </a:custGeom>
            <a:grpFill/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4845949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AE34C0-E906-56EF-B2FB-470D3BB86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456" y="846000"/>
            <a:ext cx="11113169" cy="64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7432FD-28AA-44EE-4D95-298EC9D0FE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7825" y="1825625"/>
            <a:ext cx="11116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36F483-8597-43D6-5CF8-9AE8337C92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8782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anrope" pitchFamily="2" charset="0"/>
              </a:defRPr>
            </a:lvl1pPr>
          </a:lstStyle>
          <a:p>
            <a:fld id="{89580908-E4B0-441B-98D4-EB79449B8D8A}" type="datetime1">
              <a:rPr lang="ru-RU" smtClean="0"/>
              <a:t>21.03.2024</a:t>
            </a:fld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DD11C4-721C-EDDB-5B86-8B7BAFB6C5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1456" y="416549"/>
            <a:ext cx="5760000" cy="23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50" baseline="0">
                <a:solidFill>
                  <a:schemeClr val="bg1">
                    <a:lumMod val="75000"/>
                  </a:schemeClr>
                </a:solidFill>
                <a:latin typeface="Manrope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F0042D-A1EB-9F03-062F-B4C661BE39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7941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anrope" pitchFamily="2" charset="0"/>
              </a:defRPr>
            </a:lvl1pPr>
          </a:lstStyle>
          <a:p>
            <a:fld id="{1D41C7BD-C484-49EB-A7F4-79A7D48E10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017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5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  <p:sldLayoutId id="2147483674" r:id="rId17"/>
    <p:sldLayoutId id="2147483675" r:id="rId18"/>
    <p:sldLayoutId id="2147483676" r:id="rId19"/>
    <p:sldLayoutId id="2147483677" r:id="rId20"/>
    <p:sldLayoutId id="2147483678" r:id="rId21"/>
    <p:sldLayoutId id="2147483679" r:id="rId22"/>
    <p:sldLayoutId id="2147483680" r:id="rId23"/>
    <p:sldLayoutId id="2147483681" r:id="rId24"/>
    <p:sldLayoutId id="2147483682" r:id="rId25"/>
    <p:sldLayoutId id="2147483683" r:id="rId26"/>
    <p:sldLayoutId id="2147483684" r:id="rId27"/>
    <p:sldLayoutId id="2147483687" r:id="rId28"/>
    <p:sldLayoutId id="2147483688" r:id="rId29"/>
    <p:sldLayoutId id="2147483686" r:id="rId30"/>
    <p:sldLayoutId id="2147483690" r:id="rId31"/>
    <p:sldLayoutId id="2147483691" r:id="rId32"/>
    <p:sldLayoutId id="2147483692" r:id="rId33"/>
    <p:sldLayoutId id="2147483694" r:id="rId34"/>
    <p:sldLayoutId id="2147483695" r:id="rId35"/>
    <p:sldLayoutId id="2147483689" r:id="rId36"/>
    <p:sldLayoutId id="2147483697" r:id="rId37"/>
    <p:sldLayoutId id="2147483698" r:id="rId38"/>
    <p:sldLayoutId id="2147483699" r:id="rId39"/>
    <p:sldLayoutId id="2147483696" r:id="rId40"/>
    <p:sldLayoutId id="2147483685" r:id="rId41"/>
    <p:sldLayoutId id="2147483655" r:id="rId42"/>
    <p:sldLayoutId id="2147483693" r:id="rId4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Manrope bold" pitchFamily="2" charset="0"/>
          <a:ea typeface="+mj-ea"/>
          <a:cs typeface="+mj-cs"/>
        </a:defRPr>
      </a:lvl1pPr>
    </p:titleStyle>
    <p:bodyStyle>
      <a:lvl1pPr marL="284400" indent="-2844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anrope" pitchFamily="2" charset="0"/>
          <a:ea typeface="+mn-ea"/>
          <a:cs typeface="+mn-cs"/>
        </a:defRPr>
      </a:lvl1pPr>
      <a:lvl2pPr marL="284400" indent="-2844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anrope" pitchFamily="2" charset="0"/>
          <a:ea typeface="+mn-ea"/>
          <a:cs typeface="+mn-cs"/>
        </a:defRPr>
      </a:lvl2pPr>
      <a:lvl3pPr marL="284400" indent="-2844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anrope" pitchFamily="2" charset="0"/>
          <a:ea typeface="+mn-ea"/>
          <a:cs typeface="+mn-cs"/>
        </a:defRPr>
      </a:lvl3pPr>
      <a:lvl4pPr marL="284400" indent="-2844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anrope" pitchFamily="2" charset="0"/>
          <a:ea typeface="+mn-ea"/>
          <a:cs typeface="+mn-cs"/>
        </a:defRPr>
      </a:lvl4pPr>
      <a:lvl5pPr marL="284400" indent="-2844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anrop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8" userDrawn="1">
          <p15:clr>
            <a:srgbClr val="F26B43"/>
          </p15:clr>
        </p15:guide>
        <p15:guide id="2" pos="370" userDrawn="1">
          <p15:clr>
            <a:srgbClr val="F26B43"/>
          </p15:clr>
        </p15:guide>
        <p15:guide id="3" pos="7310" userDrawn="1">
          <p15:clr>
            <a:srgbClr val="F26B43"/>
          </p15:clr>
        </p15:guide>
        <p15:guide id="4" orient="horz" pos="39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E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3BA2934-71F4-7C42-D0D4-B104759BA428}"/>
              </a:ext>
            </a:extLst>
          </p:cNvPr>
          <p:cNvSpPr txBox="1"/>
          <p:nvPr/>
        </p:nvSpPr>
        <p:spPr>
          <a:xfrm>
            <a:off x="436904" y="3795335"/>
            <a:ext cx="7452106" cy="1311128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Сравнительный анализ сервисов подписки ведущих компаний потребительской экономики (Яндекс Плюс, </a:t>
            </a:r>
            <a:r>
              <a:rPr lang="ru-RU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СберПрайм</a:t>
            </a:r>
            <a:r>
              <a:rPr lang="ru-RU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O</a:t>
            </a:r>
            <a:r>
              <a:rPr lang="en-US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zon</a:t>
            </a:r>
            <a:r>
              <a:rPr lang="en-US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Premium</a:t>
            </a:r>
            <a:r>
              <a:rPr lang="ru-RU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Мегафон Плюс, </a:t>
            </a:r>
            <a:r>
              <a:rPr lang="ru-RU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Вкусвилл</a:t>
            </a:r>
            <a:r>
              <a:rPr lang="ru-RU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Магнит, Лента, </a:t>
            </a:r>
            <a:r>
              <a:rPr lang="ru-RU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ТинькоффПро</a:t>
            </a:r>
            <a:r>
              <a:rPr lang="ru-RU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ru-RU" sz="2200" dirty="0">
              <a:solidFill>
                <a:srgbClr val="1A2129"/>
              </a:solidFill>
              <a:latin typeface="Manrope bold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E8B891-758B-8A43-21AD-62BD6D189298}"/>
              </a:ext>
            </a:extLst>
          </p:cNvPr>
          <p:cNvSpPr txBox="1"/>
          <p:nvPr/>
        </p:nvSpPr>
        <p:spPr>
          <a:xfrm>
            <a:off x="496253" y="5475973"/>
            <a:ext cx="59706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1A2129"/>
                </a:solidFill>
              </a:rPr>
              <a:t>DISCOVERY </a:t>
            </a:r>
            <a:r>
              <a:rPr lang="en-US" sz="2000">
                <a:solidFill>
                  <a:srgbClr val="1A2129"/>
                </a:solidFill>
              </a:rPr>
              <a:t>Research Group</a:t>
            </a:r>
            <a:r>
              <a:rPr lang="ru-RU" sz="2000">
                <a:solidFill>
                  <a:srgbClr val="1A2129"/>
                </a:solidFill>
              </a:rPr>
              <a:t>.</a:t>
            </a:r>
            <a:endParaRPr lang="ru-RU" sz="2000" dirty="0">
              <a:solidFill>
                <a:srgbClr val="1A21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1433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9C15E-0BC2-F444-8563-DFEC7B9BF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881" y="846000"/>
            <a:ext cx="11113200" cy="648000"/>
          </a:xfrm>
        </p:spPr>
        <p:txBody>
          <a:bodyPr/>
          <a:lstStyle/>
          <a:p>
            <a:r>
              <a:rPr lang="ru-RU" dirty="0">
                <a:solidFill>
                  <a:srgbClr val="1A2129"/>
                </a:solidFill>
                <a:ea typeface="+mn-ea"/>
                <a:cs typeface="+mn-cs"/>
              </a:rPr>
              <a:t>Офферы про доставку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D48A61-79EA-1DD0-B614-8A533D9CE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1C7BD-C484-49EB-A7F4-79A7D48E10F6}" type="slidenum">
              <a:rPr lang="ru-RU" smtClean="0"/>
              <a:t>10</a:t>
            </a:fld>
            <a:endParaRPr lang="ru-RU"/>
          </a:p>
        </p:txBody>
      </p:sp>
      <p:graphicFrame>
        <p:nvGraphicFramePr>
          <p:cNvPr id="13" name="Таблица 2">
            <a:extLst>
              <a:ext uri="{FF2B5EF4-FFF2-40B4-BE49-F238E27FC236}">
                <a16:creationId xmlns:a16="http://schemas.microsoft.com/office/drawing/2014/main" id="{2FC83F6E-0910-4B26-F582-58464CC6F84B}"/>
              </a:ext>
            </a:extLst>
          </p:cNvPr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2506774094"/>
              </p:ext>
            </p:extLst>
          </p:nvPr>
        </p:nvGraphicFramePr>
        <p:xfrm>
          <a:off x="587374" y="1985961"/>
          <a:ext cx="10687505" cy="4014788"/>
        </p:xfrm>
        <a:graphic>
          <a:graphicData uri="http://schemas.openxmlformats.org/drawingml/2006/table">
            <a:tbl>
              <a:tblPr/>
              <a:tblGrid>
                <a:gridCol w="29854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0206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80806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ru-RU" sz="1400" b="0" i="0" dirty="0">
                          <a:solidFill>
                            <a:srgbClr val="1E1E1E"/>
                          </a:solidFill>
                          <a:latin typeface="Manrope bold" pitchFamily="2" charset="0"/>
                          <a:ea typeface="Roboto Flex Normal Medium" panose="02000000000000000000" pitchFamily="2" charset="0"/>
                        </a:rPr>
                        <a:t>Наименование конкурента</a:t>
                      </a:r>
                    </a:p>
                  </a:txBody>
                  <a:tcPr marL="90000" marR="91434" marT="91434" marB="91434" anchor="ctr" horzOverflow="overflow">
                    <a:lnL w="3175">
                      <a:noFill/>
                    </a:lnL>
                    <a:lnR w="3175">
                      <a:noFill/>
                    </a:lnR>
                    <a:lnT w="12700">
                      <a:noFill/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ru-RU" sz="1400" b="0" i="0" dirty="0">
                          <a:solidFill>
                            <a:srgbClr val="1E1E1E"/>
                          </a:solidFill>
                          <a:latin typeface="Manrope bold" pitchFamily="2" charset="0"/>
                          <a:ea typeface="Roboto Flex Normal Medium" panose="02000000000000000000" pitchFamily="2" charset="0"/>
                        </a:rPr>
                        <a:t>Описание</a:t>
                      </a:r>
                      <a:endParaRPr lang="en-US" sz="1400" b="0" i="0" dirty="0">
                        <a:solidFill>
                          <a:srgbClr val="1E1E1E"/>
                        </a:solidFill>
                        <a:latin typeface="Manrope bold" pitchFamily="2" charset="0"/>
                        <a:ea typeface="Roboto Flex Normal Medium" panose="02000000000000000000" pitchFamily="2" charset="0"/>
                      </a:endParaRPr>
                    </a:p>
                  </a:txBody>
                  <a:tcPr marL="163434" marR="91434" marT="91434" marB="91434" anchor="ctr" horzOverflow="overflow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12700">
                      <a:noFill/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910"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800"/>
                        </a:spcBef>
                        <a:buClr>
                          <a:schemeClr val="tx1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ru-RU" sz="1200" b="0" i="0" dirty="0">
                          <a:solidFill>
                            <a:srgbClr val="1E1E1E"/>
                          </a:solidFill>
                          <a:latin typeface="Manrope" pitchFamily="2" charset="0"/>
                        </a:rPr>
                        <a:t>Подписка Яндекс Плюс</a:t>
                      </a:r>
                    </a:p>
                  </a:txBody>
                  <a:tcPr marL="90000" marR="163434" marT="36000" marB="36000" anchor="ctr" horzOverflow="overflow">
                    <a:lnL w="3175">
                      <a:noFill/>
                    </a:lnL>
                    <a:lnR w="3175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1828709" rtl="0" eaLnBrk="1" fontAlgn="ctr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0107"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800"/>
                        </a:spcBef>
                        <a:buClr>
                          <a:schemeClr val="tx1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ru-RU" sz="1200" b="0" i="0" dirty="0">
                          <a:solidFill>
                            <a:srgbClr val="1E1E1E"/>
                          </a:solidFill>
                          <a:latin typeface="Manrope" pitchFamily="2" charset="0"/>
                        </a:rPr>
                        <a:t>Подписка СберПрайм</a:t>
                      </a:r>
                    </a:p>
                  </a:txBody>
                  <a:tcPr marL="90000" marR="163434" marT="36000" marB="36000" anchor="ctr" horzOverflow="overflow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1828709" rtl="0" eaLnBrk="1" fontAlgn="ctr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8910">
                <a:tc>
                  <a:txBody>
                    <a:bodyPr/>
                    <a:lstStyle/>
                    <a:p>
                      <a:pPr marL="0" indent="0" algn="l" defTabSz="1828709" rtl="0" eaLnBrk="1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ru-RU" sz="1200" b="0" i="0" kern="1200" dirty="0">
                          <a:solidFill>
                            <a:srgbClr val="1E1E1E"/>
                          </a:solidFill>
                          <a:latin typeface="Manrope" pitchFamily="2" charset="0"/>
                          <a:ea typeface="+mn-ea"/>
                          <a:cs typeface="+mn-cs"/>
                        </a:rPr>
                        <a:t>Подписка </a:t>
                      </a:r>
                      <a:r>
                        <a:rPr lang="en-US" sz="1200" b="0" i="0" kern="1200" dirty="0">
                          <a:solidFill>
                            <a:srgbClr val="1E1E1E"/>
                          </a:solidFill>
                          <a:latin typeface="Manrope" pitchFamily="2" charset="0"/>
                          <a:ea typeface="+mn-ea"/>
                          <a:cs typeface="+mn-cs"/>
                        </a:rPr>
                        <a:t>Ozon Premium</a:t>
                      </a: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0000" marR="163434" marT="36000" marB="36000" anchor="ctr" horzOverflow="overflow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1828709" rtl="0" eaLnBrk="1" fontAlgn="ctr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211">
                <a:tc>
                  <a:txBody>
                    <a:bodyPr/>
                    <a:lstStyle/>
                    <a:p>
                      <a:pPr marL="0" indent="0" algn="l" defTabSz="1828709" rtl="0" eaLnBrk="1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ru-RU" sz="1200" b="0" i="0" kern="1200" dirty="0">
                          <a:solidFill>
                            <a:srgbClr val="1E1E1E"/>
                          </a:solidFill>
                          <a:latin typeface="Manrope" pitchFamily="2" charset="0"/>
                          <a:ea typeface="+mn-ea"/>
                          <a:cs typeface="+mn-cs"/>
                        </a:rPr>
                        <a:t>Подписка Мегафон Плюс</a:t>
                      </a:r>
                    </a:p>
                  </a:txBody>
                  <a:tcPr marL="90000" marR="163434" marT="36000" marB="36000" anchor="ctr" horzOverflow="overflow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1828709" rtl="0" eaLnBrk="1" fontAlgn="ctr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5211">
                <a:tc>
                  <a:txBody>
                    <a:bodyPr/>
                    <a:lstStyle/>
                    <a:p>
                      <a:pPr marL="0" indent="0" algn="l" defTabSz="1828709" rtl="0" eaLnBrk="1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ru-RU" sz="1200" b="0" i="0" kern="1200" dirty="0">
                          <a:solidFill>
                            <a:srgbClr val="1E1E1E"/>
                          </a:solidFill>
                          <a:latin typeface="Manrope" pitchFamily="2" charset="0"/>
                          <a:ea typeface="+mn-ea"/>
                          <a:cs typeface="+mn-cs"/>
                        </a:rPr>
                        <a:t>Подписка Вкусвилл</a:t>
                      </a:r>
                    </a:p>
                  </a:txBody>
                  <a:tcPr marL="90000" marR="163434" marT="36000" marB="36000" anchor="ctr" horzOverflow="overflow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1828709" rtl="0" eaLnBrk="1" fontAlgn="ctr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5211">
                <a:tc>
                  <a:txBody>
                    <a:bodyPr/>
                    <a:lstStyle/>
                    <a:p>
                      <a:pPr marL="0" indent="0" algn="l" defTabSz="1828709" rtl="0" eaLnBrk="1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ru-RU" sz="1200" b="0" i="0" kern="1200" dirty="0">
                          <a:solidFill>
                            <a:srgbClr val="1E1E1E"/>
                          </a:solidFill>
                          <a:latin typeface="Manrope" pitchFamily="2" charset="0"/>
                          <a:ea typeface="+mn-ea"/>
                          <a:cs typeface="+mn-cs"/>
                        </a:rPr>
                        <a:t>Подписка Магнит</a:t>
                      </a:r>
                    </a:p>
                  </a:txBody>
                  <a:tcPr marL="90000" marR="163434" marT="36000" marB="36000" anchor="ctr" horzOverflow="overflow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1828709" rtl="0" eaLnBrk="1" fontAlgn="ctr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5211">
                <a:tc>
                  <a:txBody>
                    <a:bodyPr/>
                    <a:lstStyle/>
                    <a:p>
                      <a:pPr marL="0" indent="0" algn="l" defTabSz="1828709" rtl="0" eaLnBrk="1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ru-RU" sz="1200" b="0" i="0" kern="1200" dirty="0">
                          <a:solidFill>
                            <a:srgbClr val="1E1E1E"/>
                          </a:solidFill>
                          <a:latin typeface="Manrope" pitchFamily="2" charset="0"/>
                          <a:ea typeface="+mn-ea"/>
                          <a:cs typeface="+mn-cs"/>
                        </a:rPr>
                        <a:t>Подписка Ленты</a:t>
                      </a:r>
                    </a:p>
                  </a:txBody>
                  <a:tcPr marL="90000" marR="163434" marT="36000" marB="36000" anchor="ctr" horzOverflow="overflow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1828709" rtl="0" eaLnBrk="1" fontAlgn="ctr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5211">
                <a:tc>
                  <a:txBody>
                    <a:bodyPr/>
                    <a:lstStyle/>
                    <a:p>
                      <a:pPr marL="0" indent="0" algn="l" defTabSz="1828709" rtl="0" eaLnBrk="1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ru-RU" sz="1200" b="0" i="0" kern="1200" dirty="0">
                          <a:solidFill>
                            <a:srgbClr val="1E1E1E"/>
                          </a:solidFill>
                          <a:latin typeface="Manrope" pitchFamily="2" charset="0"/>
                          <a:ea typeface="+mn-ea"/>
                          <a:cs typeface="+mn-cs"/>
                        </a:rPr>
                        <a:t>Подписка Тинькофф Про</a:t>
                      </a:r>
                    </a:p>
                  </a:txBody>
                  <a:tcPr marL="90000" marR="163434" marT="36000" marB="36000" anchor="ctr" horzOverflow="overflow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1828709" rtl="0" eaLnBrk="1" fontAlgn="ctr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8" name="Footer Placeholder 10">
            <a:extLst>
              <a:ext uri="{FF2B5EF4-FFF2-40B4-BE49-F238E27FC236}">
                <a16:creationId xmlns:a16="http://schemas.microsoft.com/office/drawing/2014/main" id="{E69C607C-8456-C853-9002-55E122164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1456" y="414033"/>
            <a:ext cx="3463123" cy="230400"/>
          </a:xfrm>
        </p:spPr>
        <p:txBody>
          <a:bodyPr/>
          <a:lstStyle/>
          <a:p>
            <a:r>
              <a:rPr lang="ru-RU" dirty="0"/>
              <a:t>Исследование конкурентов сервиса Пакет</a:t>
            </a:r>
          </a:p>
        </p:txBody>
      </p:sp>
    </p:spTree>
    <p:extLst>
      <p:ext uri="{BB962C8B-B14F-4D97-AF65-F5344CB8AC3E}">
        <p14:creationId xmlns:p14="http://schemas.microsoft.com/office/powerpoint/2010/main" val="3454834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9C15E-0BC2-F444-8563-DFEC7B9BF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881" y="846000"/>
            <a:ext cx="11113200" cy="648000"/>
          </a:xfrm>
        </p:spPr>
        <p:txBody>
          <a:bodyPr/>
          <a:lstStyle/>
          <a:p>
            <a:r>
              <a:rPr lang="ru-RU" dirty="0">
                <a:solidFill>
                  <a:srgbClr val="1A2129"/>
                </a:solidFill>
                <a:ea typeface="+mn-ea"/>
                <a:cs typeface="+mn-cs"/>
              </a:rPr>
              <a:t>Предложения партнеров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D48A61-79EA-1DD0-B614-8A533D9CE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1C7BD-C484-49EB-A7F4-79A7D48E10F6}" type="slidenum">
              <a:rPr lang="ru-RU" smtClean="0"/>
              <a:t>11</a:t>
            </a:fld>
            <a:endParaRPr lang="ru-RU"/>
          </a:p>
        </p:txBody>
      </p:sp>
      <p:graphicFrame>
        <p:nvGraphicFramePr>
          <p:cNvPr id="13" name="Таблица 2">
            <a:extLst>
              <a:ext uri="{FF2B5EF4-FFF2-40B4-BE49-F238E27FC236}">
                <a16:creationId xmlns:a16="http://schemas.microsoft.com/office/drawing/2014/main" id="{2FC83F6E-0910-4B26-F582-58464CC6F84B}"/>
              </a:ext>
            </a:extLst>
          </p:cNvPr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1623180765"/>
              </p:ext>
            </p:extLst>
          </p:nvPr>
        </p:nvGraphicFramePr>
        <p:xfrm>
          <a:off x="587374" y="1985961"/>
          <a:ext cx="10687505" cy="4047448"/>
        </p:xfrm>
        <a:graphic>
          <a:graphicData uri="http://schemas.openxmlformats.org/drawingml/2006/table">
            <a:tbl>
              <a:tblPr/>
              <a:tblGrid>
                <a:gridCol w="29854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0206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5396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ru-RU" sz="1400" b="0" i="0" dirty="0">
                          <a:solidFill>
                            <a:srgbClr val="1E1E1E"/>
                          </a:solidFill>
                          <a:latin typeface="Manrope bold" pitchFamily="2" charset="0"/>
                          <a:ea typeface="Roboto Flex Normal Medium" panose="02000000000000000000" pitchFamily="2" charset="0"/>
                        </a:rPr>
                        <a:t>Наименование конкурента</a:t>
                      </a:r>
                    </a:p>
                  </a:txBody>
                  <a:tcPr marL="90000" marR="91434" marT="91434" marB="91434" anchor="ctr" horzOverflow="overflow">
                    <a:lnL w="3175">
                      <a:noFill/>
                    </a:lnL>
                    <a:lnR w="3175">
                      <a:noFill/>
                    </a:lnR>
                    <a:lnT w="12700">
                      <a:noFill/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ru-RU" sz="1400" b="0" i="0" dirty="0">
                          <a:solidFill>
                            <a:srgbClr val="1E1E1E"/>
                          </a:solidFill>
                          <a:latin typeface="Manrope bold" pitchFamily="2" charset="0"/>
                          <a:ea typeface="Roboto Flex Normal Medium" panose="02000000000000000000" pitchFamily="2" charset="0"/>
                        </a:rPr>
                        <a:t>Описание</a:t>
                      </a:r>
                      <a:endParaRPr lang="en-US" sz="1400" b="0" i="0" dirty="0">
                        <a:solidFill>
                          <a:srgbClr val="1E1E1E"/>
                        </a:solidFill>
                        <a:latin typeface="Manrope bold" pitchFamily="2" charset="0"/>
                        <a:ea typeface="Roboto Flex Normal Medium" panose="02000000000000000000" pitchFamily="2" charset="0"/>
                      </a:endParaRPr>
                    </a:p>
                  </a:txBody>
                  <a:tcPr marL="163434" marR="91434" marT="91434" marB="91434" anchor="ctr" horzOverflow="overflow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12700">
                      <a:noFill/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686"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800"/>
                        </a:spcBef>
                        <a:buClr>
                          <a:schemeClr val="tx1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ru-RU" sz="1200" b="0" i="0" dirty="0">
                          <a:solidFill>
                            <a:srgbClr val="1E1E1E"/>
                          </a:solidFill>
                          <a:latin typeface="Manrope" pitchFamily="2" charset="0"/>
                        </a:rPr>
                        <a:t>Подписка Яндекс Плюс</a:t>
                      </a:r>
                    </a:p>
                  </a:txBody>
                  <a:tcPr marL="90000" marR="163434" marT="36000" marB="36000" anchor="ctr" horzOverflow="overflow">
                    <a:lnL w="3175">
                      <a:noFill/>
                    </a:lnL>
                    <a:lnR w="3175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1828709" rtl="0" eaLnBrk="1" fontAlgn="ctr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686"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800"/>
                        </a:spcBef>
                        <a:buClr>
                          <a:schemeClr val="tx1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ru-RU" sz="1200" b="0" i="0" dirty="0">
                          <a:solidFill>
                            <a:srgbClr val="1E1E1E"/>
                          </a:solidFill>
                          <a:latin typeface="Manrope" pitchFamily="2" charset="0"/>
                        </a:rPr>
                        <a:t>Подписка СберПрайм</a:t>
                      </a:r>
                    </a:p>
                  </a:txBody>
                  <a:tcPr marL="90000" marR="163434" marT="36000" marB="36000" anchor="ctr" horzOverflow="overflow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1828709" rtl="0" eaLnBrk="1" fontAlgn="ctr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6686">
                <a:tc>
                  <a:txBody>
                    <a:bodyPr/>
                    <a:lstStyle/>
                    <a:p>
                      <a:pPr marL="0" indent="0" algn="l" defTabSz="1828709" rtl="0" eaLnBrk="1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ru-RU" sz="1200" b="0" i="0" kern="1200" dirty="0">
                          <a:solidFill>
                            <a:srgbClr val="1E1E1E"/>
                          </a:solidFill>
                          <a:latin typeface="Manrope" pitchFamily="2" charset="0"/>
                          <a:ea typeface="+mn-ea"/>
                          <a:cs typeface="+mn-cs"/>
                        </a:rPr>
                        <a:t>Подписка </a:t>
                      </a:r>
                      <a:r>
                        <a:rPr lang="en-US" sz="1200" b="0" i="0" kern="1200" dirty="0">
                          <a:solidFill>
                            <a:srgbClr val="1E1E1E"/>
                          </a:solidFill>
                          <a:latin typeface="Manrope" pitchFamily="2" charset="0"/>
                          <a:ea typeface="+mn-ea"/>
                          <a:cs typeface="+mn-cs"/>
                        </a:rPr>
                        <a:t>Ozon Premium</a:t>
                      </a: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0000" marR="163434" marT="36000" marB="36000" anchor="ctr" horzOverflow="overflow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1828709" rtl="0" eaLnBrk="1" fontAlgn="ctr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6686">
                <a:tc>
                  <a:txBody>
                    <a:bodyPr/>
                    <a:lstStyle/>
                    <a:p>
                      <a:pPr marL="0" indent="0" algn="l" defTabSz="1828709" rtl="0" eaLnBrk="1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ru-RU" sz="1200" b="0" i="0" kern="1200" dirty="0">
                          <a:solidFill>
                            <a:srgbClr val="1E1E1E"/>
                          </a:solidFill>
                          <a:latin typeface="Manrope" pitchFamily="2" charset="0"/>
                          <a:ea typeface="+mn-ea"/>
                          <a:cs typeface="+mn-cs"/>
                        </a:rPr>
                        <a:t>Подписка Мегафон Плюс</a:t>
                      </a:r>
                    </a:p>
                  </a:txBody>
                  <a:tcPr marL="90000" marR="163434" marT="36000" marB="36000" anchor="ctr" horzOverflow="overflow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1828709" rtl="0" eaLnBrk="1" fontAlgn="ctr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6686">
                <a:tc>
                  <a:txBody>
                    <a:bodyPr/>
                    <a:lstStyle/>
                    <a:p>
                      <a:pPr marL="0" indent="0" algn="l" defTabSz="1828709" rtl="0" eaLnBrk="1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ru-RU" sz="1200" b="0" i="0" kern="1200" dirty="0">
                          <a:solidFill>
                            <a:srgbClr val="1E1E1E"/>
                          </a:solidFill>
                          <a:latin typeface="Manrope" pitchFamily="2" charset="0"/>
                          <a:ea typeface="+mn-ea"/>
                          <a:cs typeface="+mn-cs"/>
                        </a:rPr>
                        <a:t>Подписка Вкусвилл</a:t>
                      </a:r>
                    </a:p>
                  </a:txBody>
                  <a:tcPr marL="90000" marR="163434" marT="36000" marB="36000" anchor="ctr" horzOverflow="overflow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1828709" rtl="0" eaLnBrk="1" fontAlgn="ctr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6686">
                <a:tc>
                  <a:txBody>
                    <a:bodyPr/>
                    <a:lstStyle/>
                    <a:p>
                      <a:pPr marL="0" indent="0" algn="l" defTabSz="1828709" rtl="0" eaLnBrk="1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ru-RU" sz="1200" b="0" i="0" kern="1200" dirty="0">
                          <a:solidFill>
                            <a:srgbClr val="1E1E1E"/>
                          </a:solidFill>
                          <a:latin typeface="Manrope" pitchFamily="2" charset="0"/>
                          <a:ea typeface="+mn-ea"/>
                          <a:cs typeface="+mn-cs"/>
                        </a:rPr>
                        <a:t>Подписка Магнит</a:t>
                      </a:r>
                    </a:p>
                  </a:txBody>
                  <a:tcPr marL="90000" marR="163434" marT="36000" marB="36000" anchor="ctr" horzOverflow="overflow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1828709" rtl="0" eaLnBrk="1" fontAlgn="ctr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6686">
                <a:tc>
                  <a:txBody>
                    <a:bodyPr/>
                    <a:lstStyle/>
                    <a:p>
                      <a:pPr marL="0" indent="0" algn="l" defTabSz="1828709" rtl="0" eaLnBrk="1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ru-RU" sz="1200" b="0" i="0" kern="1200" dirty="0">
                          <a:solidFill>
                            <a:srgbClr val="1E1E1E"/>
                          </a:solidFill>
                          <a:latin typeface="Manrope" pitchFamily="2" charset="0"/>
                          <a:ea typeface="+mn-ea"/>
                          <a:cs typeface="+mn-cs"/>
                        </a:rPr>
                        <a:t>Подписка Ленты</a:t>
                      </a:r>
                    </a:p>
                  </a:txBody>
                  <a:tcPr marL="90000" marR="163434" marT="36000" marB="36000" anchor="ctr" horzOverflow="overflow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1828709" rtl="0" eaLnBrk="1" fontAlgn="ctr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6686">
                <a:tc>
                  <a:txBody>
                    <a:bodyPr/>
                    <a:lstStyle/>
                    <a:p>
                      <a:pPr marL="0" indent="0" algn="l" defTabSz="1828709" rtl="0" eaLnBrk="1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ru-RU" sz="1200" b="0" i="0" kern="1200" dirty="0">
                          <a:solidFill>
                            <a:srgbClr val="1E1E1E"/>
                          </a:solidFill>
                          <a:latin typeface="Manrope" pitchFamily="2" charset="0"/>
                          <a:ea typeface="+mn-ea"/>
                          <a:cs typeface="+mn-cs"/>
                        </a:rPr>
                        <a:t>Подписка Тинькофф Про</a:t>
                      </a:r>
                    </a:p>
                  </a:txBody>
                  <a:tcPr marL="90000" marR="163434" marT="36000" marB="36000" anchor="ctr" horzOverflow="overflow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1828709" rtl="0" eaLnBrk="1" fontAlgn="ctr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8" name="Footer Placeholder 10">
            <a:extLst>
              <a:ext uri="{FF2B5EF4-FFF2-40B4-BE49-F238E27FC236}">
                <a16:creationId xmlns:a16="http://schemas.microsoft.com/office/drawing/2014/main" id="{E69C607C-8456-C853-9002-55E122164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1456" y="414033"/>
            <a:ext cx="3463123" cy="230400"/>
          </a:xfrm>
        </p:spPr>
        <p:txBody>
          <a:bodyPr/>
          <a:lstStyle/>
          <a:p>
            <a:r>
              <a:rPr lang="ru-RU" dirty="0"/>
              <a:t>Исследование конкурентов сервиса Пакет</a:t>
            </a:r>
          </a:p>
        </p:txBody>
      </p:sp>
    </p:spTree>
    <p:extLst>
      <p:ext uri="{BB962C8B-B14F-4D97-AF65-F5344CB8AC3E}">
        <p14:creationId xmlns:p14="http://schemas.microsoft.com/office/powerpoint/2010/main" val="2781375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9C15E-0BC2-F444-8563-DFEC7B9BF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881" y="846000"/>
            <a:ext cx="11113200" cy="648000"/>
          </a:xfrm>
        </p:spPr>
        <p:txBody>
          <a:bodyPr/>
          <a:lstStyle/>
          <a:p>
            <a:r>
              <a:rPr lang="ru-RU" dirty="0"/>
              <a:t>Другие параметры оффера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D48A61-79EA-1DD0-B614-8A533D9CE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1C7BD-C484-49EB-A7F4-79A7D48E10F6}" type="slidenum">
              <a:rPr lang="ru-RU" smtClean="0"/>
              <a:t>12</a:t>
            </a:fld>
            <a:endParaRPr lang="ru-RU"/>
          </a:p>
        </p:txBody>
      </p:sp>
      <p:graphicFrame>
        <p:nvGraphicFramePr>
          <p:cNvPr id="13" name="Таблица 2">
            <a:extLst>
              <a:ext uri="{FF2B5EF4-FFF2-40B4-BE49-F238E27FC236}">
                <a16:creationId xmlns:a16="http://schemas.microsoft.com/office/drawing/2014/main" id="{2FC83F6E-0910-4B26-F582-58464CC6F84B}"/>
              </a:ext>
            </a:extLst>
          </p:cNvPr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3543700695"/>
              </p:ext>
            </p:extLst>
          </p:nvPr>
        </p:nvGraphicFramePr>
        <p:xfrm>
          <a:off x="587374" y="1985961"/>
          <a:ext cx="10687505" cy="4186239"/>
        </p:xfrm>
        <a:graphic>
          <a:graphicData uri="http://schemas.openxmlformats.org/drawingml/2006/table">
            <a:tbl>
              <a:tblPr/>
              <a:tblGrid>
                <a:gridCol w="29854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0206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1766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ru-RU" sz="1400" b="0" i="0" dirty="0">
                          <a:solidFill>
                            <a:srgbClr val="1E1E1E"/>
                          </a:solidFill>
                          <a:latin typeface="Manrope bold" pitchFamily="2" charset="0"/>
                          <a:ea typeface="Roboto Flex Normal Medium" panose="02000000000000000000" pitchFamily="2" charset="0"/>
                        </a:rPr>
                        <a:t>Наименование конкурента</a:t>
                      </a:r>
                    </a:p>
                  </a:txBody>
                  <a:tcPr marL="90000" marR="91434" marT="91434" marB="91434" anchor="ctr" horzOverflow="overflow">
                    <a:lnL w="3175">
                      <a:noFill/>
                    </a:lnL>
                    <a:lnR w="3175">
                      <a:noFill/>
                    </a:lnR>
                    <a:lnT w="12700">
                      <a:noFill/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ru-RU" sz="1400" b="0" i="0" dirty="0">
                          <a:solidFill>
                            <a:srgbClr val="1E1E1E"/>
                          </a:solidFill>
                          <a:latin typeface="Manrope bold" pitchFamily="2" charset="0"/>
                          <a:ea typeface="Roboto Flex Normal Medium" panose="02000000000000000000" pitchFamily="2" charset="0"/>
                        </a:rPr>
                        <a:t>Описание</a:t>
                      </a:r>
                      <a:endParaRPr lang="en-US" sz="1400" b="0" i="0" dirty="0">
                        <a:solidFill>
                          <a:srgbClr val="1E1E1E"/>
                        </a:solidFill>
                        <a:latin typeface="Manrope bold" pitchFamily="2" charset="0"/>
                        <a:ea typeface="Roboto Flex Normal Medium" panose="02000000000000000000" pitchFamily="2" charset="0"/>
                      </a:endParaRPr>
                    </a:p>
                  </a:txBody>
                  <a:tcPr marL="163434" marR="91434" marT="91434" marB="91434" anchor="ctr" horzOverflow="overflow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12700">
                      <a:noFill/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4316"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800"/>
                        </a:spcBef>
                        <a:buClr>
                          <a:schemeClr val="tx1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ru-RU" sz="1200" b="0" i="0" dirty="0">
                          <a:solidFill>
                            <a:srgbClr val="1E1E1E"/>
                          </a:solidFill>
                          <a:latin typeface="Manrope" pitchFamily="2" charset="0"/>
                        </a:rPr>
                        <a:t>Подписка Яндекс Плюс</a:t>
                      </a:r>
                    </a:p>
                  </a:txBody>
                  <a:tcPr marL="90000" marR="163434" marT="36000" marB="36000" anchor="ctr" horzOverflow="overflow">
                    <a:lnL w="3175">
                      <a:noFill/>
                    </a:lnL>
                    <a:lnR w="3175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1828709" rtl="0" eaLnBrk="1" fontAlgn="ctr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3581"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800"/>
                        </a:spcBef>
                        <a:buClr>
                          <a:schemeClr val="tx1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ru-RU" sz="1200" b="0" i="0" dirty="0">
                          <a:solidFill>
                            <a:srgbClr val="1E1E1E"/>
                          </a:solidFill>
                          <a:latin typeface="Manrope" pitchFamily="2" charset="0"/>
                        </a:rPr>
                        <a:t>Подписка СберПрайм</a:t>
                      </a:r>
                    </a:p>
                  </a:txBody>
                  <a:tcPr marL="90000" marR="163434" marT="36000" marB="36000" anchor="ctr" horzOverflow="overflow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1828709" rtl="0" eaLnBrk="1" fontAlgn="ctr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918">
                <a:tc>
                  <a:txBody>
                    <a:bodyPr/>
                    <a:lstStyle/>
                    <a:p>
                      <a:pPr marL="0" indent="0" algn="l" defTabSz="1828709" rtl="0" eaLnBrk="1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ru-RU" sz="1200" b="0" i="0" kern="1200" dirty="0">
                          <a:solidFill>
                            <a:srgbClr val="1E1E1E"/>
                          </a:solidFill>
                          <a:latin typeface="Manrope" pitchFamily="2" charset="0"/>
                          <a:ea typeface="+mn-ea"/>
                          <a:cs typeface="+mn-cs"/>
                        </a:rPr>
                        <a:t>Подписка </a:t>
                      </a:r>
                      <a:r>
                        <a:rPr lang="en-US" sz="1200" b="0" i="0" kern="1200" dirty="0">
                          <a:solidFill>
                            <a:srgbClr val="1E1E1E"/>
                          </a:solidFill>
                          <a:latin typeface="Manrope" pitchFamily="2" charset="0"/>
                          <a:ea typeface="+mn-ea"/>
                          <a:cs typeface="+mn-cs"/>
                        </a:rPr>
                        <a:t>Ozon Premium</a:t>
                      </a: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0000" marR="163434" marT="36000" marB="36000" anchor="ctr" horzOverflow="overflow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1828709" rtl="0" eaLnBrk="1" fontAlgn="ctr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4779">
                <a:tc>
                  <a:txBody>
                    <a:bodyPr/>
                    <a:lstStyle/>
                    <a:p>
                      <a:pPr marL="0" indent="0" algn="l" defTabSz="1828709" rtl="0" eaLnBrk="1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ru-RU" sz="1200" b="0" i="0" kern="1200" dirty="0">
                          <a:solidFill>
                            <a:srgbClr val="1E1E1E"/>
                          </a:solidFill>
                          <a:latin typeface="Manrope" pitchFamily="2" charset="0"/>
                          <a:ea typeface="+mn-ea"/>
                          <a:cs typeface="+mn-cs"/>
                        </a:rPr>
                        <a:t>Подписка Мегафон Плюс</a:t>
                      </a:r>
                    </a:p>
                  </a:txBody>
                  <a:tcPr marL="90000" marR="163434" marT="36000" marB="36000" anchor="ctr" horzOverflow="overflow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1828709" rtl="0" eaLnBrk="1" fontAlgn="ctr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4779">
                <a:tc>
                  <a:txBody>
                    <a:bodyPr/>
                    <a:lstStyle/>
                    <a:p>
                      <a:pPr marL="0" indent="0" algn="l" defTabSz="1828709" rtl="0" eaLnBrk="1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ru-RU" sz="1200" b="0" i="0" kern="1200" dirty="0">
                          <a:solidFill>
                            <a:srgbClr val="1E1E1E"/>
                          </a:solidFill>
                          <a:latin typeface="Manrope" pitchFamily="2" charset="0"/>
                          <a:ea typeface="+mn-ea"/>
                          <a:cs typeface="+mn-cs"/>
                        </a:rPr>
                        <a:t>Подписка Вкусвилл</a:t>
                      </a:r>
                    </a:p>
                  </a:txBody>
                  <a:tcPr marL="90000" marR="163434" marT="36000" marB="36000" anchor="ctr" horzOverflow="overflow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1828709" rtl="0" eaLnBrk="1" fontAlgn="ctr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4779">
                <a:tc>
                  <a:txBody>
                    <a:bodyPr/>
                    <a:lstStyle/>
                    <a:p>
                      <a:pPr marL="0" indent="0" algn="l" defTabSz="1828709" rtl="0" eaLnBrk="1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ru-RU" sz="1200" b="0" i="0" kern="1200" dirty="0">
                          <a:solidFill>
                            <a:srgbClr val="1E1E1E"/>
                          </a:solidFill>
                          <a:latin typeface="Manrope" pitchFamily="2" charset="0"/>
                          <a:ea typeface="+mn-ea"/>
                          <a:cs typeface="+mn-cs"/>
                        </a:rPr>
                        <a:t>Подписка Магнит</a:t>
                      </a:r>
                    </a:p>
                  </a:txBody>
                  <a:tcPr marL="90000" marR="163434" marT="36000" marB="36000" anchor="ctr" horzOverflow="overflow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1828709" rtl="0" eaLnBrk="1" fontAlgn="ctr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4779">
                <a:tc>
                  <a:txBody>
                    <a:bodyPr/>
                    <a:lstStyle/>
                    <a:p>
                      <a:pPr marL="0" indent="0" algn="l" defTabSz="1828709" rtl="0" eaLnBrk="1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ru-RU" sz="1200" b="0" i="0" kern="1200" dirty="0">
                          <a:solidFill>
                            <a:srgbClr val="1E1E1E"/>
                          </a:solidFill>
                          <a:latin typeface="Manrope" pitchFamily="2" charset="0"/>
                          <a:ea typeface="+mn-ea"/>
                          <a:cs typeface="+mn-cs"/>
                        </a:rPr>
                        <a:t>Подписка Ленты</a:t>
                      </a:r>
                    </a:p>
                  </a:txBody>
                  <a:tcPr marL="90000" marR="163434" marT="36000" marB="36000" anchor="ctr" horzOverflow="overflow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1828709" rtl="0" eaLnBrk="1" fontAlgn="ctr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69647">
                <a:tc>
                  <a:txBody>
                    <a:bodyPr/>
                    <a:lstStyle/>
                    <a:p>
                      <a:pPr marL="0" indent="0" algn="l" defTabSz="1828709" rtl="0" eaLnBrk="1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ru-RU" sz="1200" b="0" i="0" kern="1200" dirty="0">
                          <a:solidFill>
                            <a:srgbClr val="1E1E1E"/>
                          </a:solidFill>
                          <a:latin typeface="Manrope" pitchFamily="2" charset="0"/>
                          <a:ea typeface="+mn-ea"/>
                          <a:cs typeface="+mn-cs"/>
                        </a:rPr>
                        <a:t>Подписка Тинькофф Про</a:t>
                      </a:r>
                    </a:p>
                  </a:txBody>
                  <a:tcPr marL="90000" marR="163434" marT="36000" marB="36000" anchor="ctr" horzOverflow="overflow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1828709" rtl="0" eaLnBrk="1" fontAlgn="ctr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8" name="Footer Placeholder 10">
            <a:extLst>
              <a:ext uri="{FF2B5EF4-FFF2-40B4-BE49-F238E27FC236}">
                <a16:creationId xmlns:a16="http://schemas.microsoft.com/office/drawing/2014/main" id="{E69C607C-8456-C853-9002-55E122164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1456" y="414033"/>
            <a:ext cx="3463123" cy="230400"/>
          </a:xfrm>
        </p:spPr>
        <p:txBody>
          <a:bodyPr/>
          <a:lstStyle/>
          <a:p>
            <a:r>
              <a:rPr lang="ru-RU" dirty="0"/>
              <a:t>Исследование конкурентов сервиса Пакет</a:t>
            </a:r>
          </a:p>
        </p:txBody>
      </p:sp>
    </p:spTree>
    <p:extLst>
      <p:ext uri="{BB962C8B-B14F-4D97-AF65-F5344CB8AC3E}">
        <p14:creationId xmlns:p14="http://schemas.microsoft.com/office/powerpoint/2010/main" val="2934677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9D04E81-EF99-6AF3-D3A6-1439C253CF22}"/>
              </a:ext>
            </a:extLst>
          </p:cNvPr>
          <p:cNvSpPr txBox="1">
            <a:spLocks/>
          </p:cNvSpPr>
          <p:nvPr/>
        </p:nvSpPr>
        <p:spPr>
          <a:xfrm>
            <a:off x="423638" y="3072812"/>
            <a:ext cx="5491023" cy="142192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Manrope bold" pitchFamily="2" charset="0"/>
                <a:ea typeface="+mj-ea"/>
                <a:cs typeface="+mj-cs"/>
              </a:defRPr>
            </a:lvl1pPr>
          </a:lstStyle>
          <a:p>
            <a:r>
              <a:rPr lang="ru-RU" sz="9600" dirty="0">
                <a:solidFill>
                  <a:schemeClr val="bg1"/>
                </a:solidFill>
                <a:latin typeface="Manrope" pitchFamily="2" charset="0"/>
                <a:ea typeface="+mn-ea"/>
                <a:cs typeface="+mn-cs"/>
              </a:rPr>
              <a:t>04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817FBB1-BD84-A652-CBEF-E14711B06958}"/>
              </a:ext>
            </a:extLst>
          </p:cNvPr>
          <p:cNvSpPr txBox="1">
            <a:spLocks/>
          </p:cNvSpPr>
          <p:nvPr/>
        </p:nvSpPr>
        <p:spPr>
          <a:xfrm>
            <a:off x="469939" y="4517890"/>
            <a:ext cx="5491023" cy="175432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Manrope bold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ru-RU" dirty="0">
                <a:solidFill>
                  <a:schemeClr val="bg1"/>
                </a:solidFill>
                <a:ea typeface="+mn-ea"/>
                <a:cs typeface="+mn-cs"/>
              </a:rPr>
              <a:t>Условия подписки</a:t>
            </a:r>
          </a:p>
        </p:txBody>
      </p:sp>
    </p:spTree>
    <p:extLst>
      <p:ext uri="{BB962C8B-B14F-4D97-AF65-F5344CB8AC3E}">
        <p14:creationId xmlns:p14="http://schemas.microsoft.com/office/powerpoint/2010/main" val="2614376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9C15E-0BC2-F444-8563-DFEC7B9BF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881" y="846000"/>
            <a:ext cx="11113200" cy="648000"/>
          </a:xfrm>
        </p:spPr>
        <p:txBody>
          <a:bodyPr/>
          <a:lstStyle/>
          <a:p>
            <a:r>
              <a:rPr lang="ru-RU" dirty="0">
                <a:solidFill>
                  <a:srgbClr val="1A2129"/>
                </a:solidFill>
                <a:ea typeface="+mn-ea"/>
                <a:cs typeface="+mn-cs"/>
              </a:rPr>
              <a:t>Условия подписки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D48A61-79EA-1DD0-B614-8A533D9CE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1C7BD-C484-49EB-A7F4-79A7D48E10F6}" type="slidenum">
              <a:rPr lang="ru-RU" smtClean="0"/>
              <a:t>14</a:t>
            </a:fld>
            <a:endParaRPr lang="ru-RU"/>
          </a:p>
        </p:txBody>
      </p:sp>
      <p:graphicFrame>
        <p:nvGraphicFramePr>
          <p:cNvPr id="13" name="Таблица 2">
            <a:extLst>
              <a:ext uri="{FF2B5EF4-FFF2-40B4-BE49-F238E27FC236}">
                <a16:creationId xmlns:a16="http://schemas.microsoft.com/office/drawing/2014/main" id="{2FC83F6E-0910-4B26-F582-58464CC6F84B}"/>
              </a:ext>
            </a:extLst>
          </p:cNvPr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1961825718"/>
              </p:ext>
            </p:extLst>
          </p:nvPr>
        </p:nvGraphicFramePr>
        <p:xfrm>
          <a:off x="587374" y="1985961"/>
          <a:ext cx="10752819" cy="4341363"/>
        </p:xfrm>
        <a:graphic>
          <a:graphicData uri="http://schemas.openxmlformats.org/drawingml/2006/table">
            <a:tbl>
              <a:tblPr/>
              <a:tblGrid>
                <a:gridCol w="26947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581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38278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ru-RU" sz="1400" b="0" i="0" dirty="0">
                          <a:solidFill>
                            <a:srgbClr val="1E1E1E"/>
                          </a:solidFill>
                          <a:latin typeface="Manrope bold" pitchFamily="2" charset="0"/>
                          <a:ea typeface="Roboto Flex Normal Medium" panose="02000000000000000000" pitchFamily="2" charset="0"/>
                        </a:rPr>
                        <a:t>Наименование конкурента</a:t>
                      </a:r>
                    </a:p>
                  </a:txBody>
                  <a:tcPr marL="90000" marR="91434" marT="91434" marB="91434" anchor="ctr" horzOverflow="overflow">
                    <a:lnL w="3175">
                      <a:noFill/>
                    </a:lnL>
                    <a:lnR w="3175">
                      <a:noFill/>
                    </a:lnR>
                    <a:lnT w="12700">
                      <a:noFill/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ru-RU" sz="1400" b="0" i="0" dirty="0">
                          <a:solidFill>
                            <a:srgbClr val="1E1E1E"/>
                          </a:solidFill>
                          <a:latin typeface="Manrope bold" pitchFamily="2" charset="0"/>
                          <a:ea typeface="Roboto Flex Normal Medium" panose="02000000000000000000" pitchFamily="2" charset="0"/>
                        </a:rPr>
                        <a:t>Описание</a:t>
                      </a:r>
                      <a:endParaRPr lang="en-US" sz="1400" b="0" i="0" dirty="0">
                        <a:solidFill>
                          <a:srgbClr val="1E1E1E"/>
                        </a:solidFill>
                        <a:latin typeface="Manrope bold" pitchFamily="2" charset="0"/>
                        <a:ea typeface="Roboto Flex Normal Medium" panose="02000000000000000000" pitchFamily="2" charset="0"/>
                      </a:endParaRPr>
                    </a:p>
                  </a:txBody>
                  <a:tcPr marL="163434" marR="91434" marT="91434" marB="91434" anchor="ctr" horzOverflow="overflow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12700">
                      <a:noFill/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686"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800"/>
                        </a:spcBef>
                        <a:buClr>
                          <a:schemeClr val="tx1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ru-RU" sz="1200" b="0" i="0" dirty="0">
                          <a:solidFill>
                            <a:srgbClr val="1E1E1E"/>
                          </a:solidFill>
                          <a:latin typeface="Manrope" pitchFamily="2" charset="0"/>
                        </a:rPr>
                        <a:t>Подписка Яндекс Плюс</a:t>
                      </a:r>
                    </a:p>
                  </a:txBody>
                  <a:tcPr marL="90000" marR="163434" marT="36000" marB="36000" anchor="ctr" horzOverflow="overflow">
                    <a:lnL w="3175">
                      <a:noFill/>
                    </a:lnL>
                    <a:lnR w="3175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1828709" rtl="0" eaLnBrk="1" fontAlgn="ctr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686"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800"/>
                        </a:spcBef>
                        <a:buClr>
                          <a:schemeClr val="tx1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ru-RU" sz="1200" b="0" i="0" dirty="0">
                          <a:solidFill>
                            <a:srgbClr val="1E1E1E"/>
                          </a:solidFill>
                          <a:latin typeface="Manrope" pitchFamily="2" charset="0"/>
                        </a:rPr>
                        <a:t>Подписка СберПрайм</a:t>
                      </a:r>
                    </a:p>
                  </a:txBody>
                  <a:tcPr marL="90000" marR="163434" marT="36000" marB="36000" anchor="ctr" horzOverflow="overflow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1828709" rtl="0" eaLnBrk="1" fontAlgn="ctr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0153">
                <a:tc>
                  <a:txBody>
                    <a:bodyPr/>
                    <a:lstStyle/>
                    <a:p>
                      <a:pPr marL="0" indent="0" algn="l" defTabSz="1828709" rtl="0" eaLnBrk="1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ru-RU" sz="1200" b="0" i="0" kern="1200" dirty="0">
                          <a:solidFill>
                            <a:srgbClr val="1E1E1E"/>
                          </a:solidFill>
                          <a:latin typeface="Manrope" pitchFamily="2" charset="0"/>
                          <a:ea typeface="+mn-ea"/>
                          <a:cs typeface="+mn-cs"/>
                        </a:rPr>
                        <a:t>Подписка </a:t>
                      </a:r>
                      <a:r>
                        <a:rPr lang="en-US" sz="1200" b="0" i="0" kern="1200" dirty="0">
                          <a:solidFill>
                            <a:srgbClr val="1E1E1E"/>
                          </a:solidFill>
                          <a:latin typeface="Manrope" pitchFamily="2" charset="0"/>
                          <a:ea typeface="+mn-ea"/>
                          <a:cs typeface="+mn-cs"/>
                        </a:rPr>
                        <a:t>Ozon Premium</a:t>
                      </a: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0000" marR="163434" marT="36000" marB="36000" anchor="ctr" horzOverflow="overflow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1828709" rtl="0" eaLnBrk="1" fontAlgn="ctr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0153">
                <a:tc>
                  <a:txBody>
                    <a:bodyPr/>
                    <a:lstStyle/>
                    <a:p>
                      <a:pPr marL="0" indent="0" algn="l" defTabSz="1828709" rtl="0" eaLnBrk="1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ru-RU" sz="1200" b="0" i="0" kern="1200" dirty="0">
                          <a:solidFill>
                            <a:srgbClr val="1E1E1E"/>
                          </a:solidFill>
                          <a:latin typeface="Manrope" pitchFamily="2" charset="0"/>
                          <a:ea typeface="+mn-ea"/>
                          <a:cs typeface="+mn-cs"/>
                        </a:rPr>
                        <a:t>Подписка Мегафон Плюс</a:t>
                      </a:r>
                    </a:p>
                  </a:txBody>
                  <a:tcPr marL="90000" marR="163434" marT="36000" marB="36000" anchor="ctr" horzOverflow="overflow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1828709" rtl="0" eaLnBrk="1" fontAlgn="ctr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0153">
                <a:tc>
                  <a:txBody>
                    <a:bodyPr/>
                    <a:lstStyle/>
                    <a:p>
                      <a:pPr marL="0" indent="0" algn="l" defTabSz="1828709" rtl="0" eaLnBrk="1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ru-RU" sz="1200" b="0" i="0" kern="1200" dirty="0">
                          <a:solidFill>
                            <a:srgbClr val="1E1E1E"/>
                          </a:solidFill>
                          <a:latin typeface="Manrope" pitchFamily="2" charset="0"/>
                          <a:ea typeface="+mn-ea"/>
                          <a:cs typeface="+mn-cs"/>
                        </a:rPr>
                        <a:t>Подписка Вкусвилл</a:t>
                      </a:r>
                    </a:p>
                  </a:txBody>
                  <a:tcPr marL="90000" marR="163434" marT="36000" marB="36000" anchor="ctr" horzOverflow="overflow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1828709" rtl="0" eaLnBrk="1" fontAlgn="ctr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686">
                <a:tc>
                  <a:txBody>
                    <a:bodyPr/>
                    <a:lstStyle/>
                    <a:p>
                      <a:pPr marL="0" indent="0" algn="l" defTabSz="1828709" rtl="0" eaLnBrk="1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ru-RU" sz="1200" b="0" i="0" kern="1200" dirty="0">
                          <a:solidFill>
                            <a:srgbClr val="1E1E1E"/>
                          </a:solidFill>
                          <a:latin typeface="Manrope" pitchFamily="2" charset="0"/>
                          <a:ea typeface="+mn-ea"/>
                          <a:cs typeface="+mn-cs"/>
                        </a:rPr>
                        <a:t>Подписка Магнит</a:t>
                      </a:r>
                    </a:p>
                  </a:txBody>
                  <a:tcPr marL="90000" marR="163434" marT="36000" marB="36000" anchor="ctr" horzOverflow="overflow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1828709" rtl="0" eaLnBrk="1" fontAlgn="ctr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43882">
                <a:tc>
                  <a:txBody>
                    <a:bodyPr/>
                    <a:lstStyle/>
                    <a:p>
                      <a:pPr marL="0" indent="0" algn="l" defTabSz="1828709" rtl="0" eaLnBrk="1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ru-RU" sz="1200" b="0" i="0" kern="1200" dirty="0">
                          <a:solidFill>
                            <a:srgbClr val="1E1E1E"/>
                          </a:solidFill>
                          <a:latin typeface="Manrope" pitchFamily="2" charset="0"/>
                          <a:ea typeface="+mn-ea"/>
                          <a:cs typeface="+mn-cs"/>
                        </a:rPr>
                        <a:t>Подписка Ленты</a:t>
                      </a:r>
                    </a:p>
                  </a:txBody>
                  <a:tcPr marL="90000" marR="163434" marT="36000" marB="36000" anchor="ctr" horzOverflow="overflow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1828709" rtl="0" eaLnBrk="1" fontAlgn="ctr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686">
                <a:tc>
                  <a:txBody>
                    <a:bodyPr/>
                    <a:lstStyle/>
                    <a:p>
                      <a:pPr marL="0" indent="0" algn="l" defTabSz="1828709" rtl="0" eaLnBrk="1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ru-RU" sz="1200" b="0" i="0" kern="1200" dirty="0">
                          <a:solidFill>
                            <a:srgbClr val="1E1E1E"/>
                          </a:solidFill>
                          <a:latin typeface="Manrope" pitchFamily="2" charset="0"/>
                          <a:ea typeface="+mn-ea"/>
                          <a:cs typeface="+mn-cs"/>
                        </a:rPr>
                        <a:t>Подписка Тинькофф Про</a:t>
                      </a:r>
                    </a:p>
                  </a:txBody>
                  <a:tcPr marL="90000" marR="163434" marT="36000" marB="36000" anchor="ctr" horzOverflow="overflow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1828709" rtl="0" eaLnBrk="1" fontAlgn="ctr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8" name="Footer Placeholder 10">
            <a:extLst>
              <a:ext uri="{FF2B5EF4-FFF2-40B4-BE49-F238E27FC236}">
                <a16:creationId xmlns:a16="http://schemas.microsoft.com/office/drawing/2014/main" id="{E69C607C-8456-C853-9002-55E122164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1456" y="414033"/>
            <a:ext cx="3463123" cy="230400"/>
          </a:xfrm>
        </p:spPr>
        <p:txBody>
          <a:bodyPr/>
          <a:lstStyle/>
          <a:p>
            <a:r>
              <a:rPr lang="ru-RU" dirty="0"/>
              <a:t>Исследование конкурентов сервиса Пакет</a:t>
            </a:r>
          </a:p>
        </p:txBody>
      </p:sp>
    </p:spTree>
    <p:extLst>
      <p:ext uri="{BB962C8B-B14F-4D97-AF65-F5344CB8AC3E}">
        <p14:creationId xmlns:p14="http://schemas.microsoft.com/office/powerpoint/2010/main" val="448073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9D04E81-EF99-6AF3-D3A6-1439C253CF22}"/>
              </a:ext>
            </a:extLst>
          </p:cNvPr>
          <p:cNvSpPr txBox="1">
            <a:spLocks/>
          </p:cNvSpPr>
          <p:nvPr/>
        </p:nvSpPr>
        <p:spPr>
          <a:xfrm>
            <a:off x="423638" y="3072812"/>
            <a:ext cx="5491023" cy="142192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Manrope bold" pitchFamily="2" charset="0"/>
                <a:ea typeface="+mj-ea"/>
                <a:cs typeface="+mj-cs"/>
              </a:defRPr>
            </a:lvl1pPr>
          </a:lstStyle>
          <a:p>
            <a:r>
              <a:rPr lang="ru-RU" sz="9600" dirty="0">
                <a:solidFill>
                  <a:schemeClr val="bg1"/>
                </a:solidFill>
                <a:latin typeface="Manrope" pitchFamily="2" charset="0"/>
                <a:ea typeface="+mn-ea"/>
                <a:cs typeface="+mn-cs"/>
              </a:rPr>
              <a:t>05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817FBB1-BD84-A652-CBEF-E14711B06958}"/>
              </a:ext>
            </a:extLst>
          </p:cNvPr>
          <p:cNvSpPr txBox="1">
            <a:spLocks/>
          </p:cNvSpPr>
          <p:nvPr/>
        </p:nvSpPr>
        <p:spPr>
          <a:xfrm>
            <a:off x="469939" y="4517890"/>
            <a:ext cx="5491023" cy="175432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Manrope bold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ru-RU" dirty="0">
                <a:solidFill>
                  <a:schemeClr val="bg1"/>
                </a:solidFill>
                <a:ea typeface="+mn-ea"/>
                <a:cs typeface="+mn-cs"/>
              </a:rPr>
              <a:t>Уникальные возможности</a:t>
            </a:r>
          </a:p>
        </p:txBody>
      </p:sp>
    </p:spTree>
    <p:extLst>
      <p:ext uri="{BB962C8B-B14F-4D97-AF65-F5344CB8AC3E}">
        <p14:creationId xmlns:p14="http://schemas.microsoft.com/office/powerpoint/2010/main" val="17941435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D48A61-79EA-1DD0-B614-8A533D9CE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1C7BD-C484-49EB-A7F4-79A7D48E10F6}" type="slidenum">
              <a:rPr lang="ru-RU" smtClean="0"/>
              <a:t>16</a:t>
            </a:fld>
            <a:endParaRPr lang="ru-R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79C15E-0BC2-F444-8563-DFEC7B9BF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456" y="846000"/>
            <a:ext cx="11113200" cy="646331"/>
          </a:xfrm>
        </p:spPr>
        <p:txBody>
          <a:bodyPr/>
          <a:lstStyle/>
          <a:p>
            <a:r>
              <a:rPr lang="ru-RU" dirty="0">
                <a:solidFill>
                  <a:srgbClr val="1A2129"/>
                </a:solidFill>
                <a:ea typeface="+mn-ea"/>
                <a:cs typeface="+mn-cs"/>
              </a:rPr>
              <a:t>Уникальные возможности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A7A1384A-4318-D2A5-F831-40926DB04678}"/>
              </a:ext>
            </a:extLst>
          </p:cNvPr>
          <p:cNvSpPr>
            <a:spLocks noGrp="1"/>
          </p:cNvSpPr>
          <p:nvPr>
            <p:ph type="body" sz="half" idx="30"/>
          </p:nvPr>
        </p:nvSpPr>
        <p:spPr>
          <a:xfrm>
            <a:off x="8601797" y="2468988"/>
            <a:ext cx="3006000" cy="318035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r>
              <a:rPr lang="ru-RU" dirty="0"/>
              <a:t>онлайн кинотеатры, </a:t>
            </a:r>
          </a:p>
          <a:p>
            <a:r>
              <a:rPr lang="ru-RU" dirty="0"/>
              <a:t>отключение рекламы во время получения сервиса на онлайн платформах, </a:t>
            </a:r>
          </a:p>
          <a:p>
            <a:r>
              <a:rPr lang="ru-RU" dirty="0"/>
              <a:t>упрощенный процесс возврата денег за товары, </a:t>
            </a:r>
          </a:p>
          <a:p>
            <a:r>
              <a:rPr lang="ru-RU" dirty="0"/>
              <a:t>отдельная линия поддержки </a:t>
            </a:r>
          </a:p>
          <a:p>
            <a:r>
              <a:rPr lang="ru-RU" dirty="0"/>
              <a:t>…………..</a:t>
            </a:r>
          </a:p>
          <a:p>
            <a:r>
              <a:rPr lang="ru-RU" dirty="0"/>
              <a:t>…………..</a:t>
            </a:r>
          </a:p>
          <a:p>
            <a:pPr marL="0" indent="0">
              <a:buNone/>
            </a:pPr>
            <a:endParaRPr lang="ru-RU" sz="1400" dirty="0">
              <a:solidFill>
                <a:schemeClr val="bg1"/>
              </a:solidFill>
              <a:latin typeface="Manrope" pitchFamily="2" charset="0"/>
            </a:endParaRPr>
          </a:p>
        </p:txBody>
      </p:sp>
      <p:graphicFrame>
        <p:nvGraphicFramePr>
          <p:cNvPr id="24" name="Таблица 2">
            <a:extLst>
              <a:ext uri="{FF2B5EF4-FFF2-40B4-BE49-F238E27FC236}">
                <a16:creationId xmlns:a16="http://schemas.microsoft.com/office/drawing/2014/main" id="{16D33AAC-BC4C-D121-23B6-450CBEBCA958}"/>
              </a:ext>
            </a:extLst>
          </p:cNvPr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3756756813"/>
              </p:ext>
            </p:extLst>
          </p:nvPr>
        </p:nvGraphicFramePr>
        <p:xfrm>
          <a:off x="587375" y="1985963"/>
          <a:ext cx="7438118" cy="4357687"/>
        </p:xfrm>
        <a:graphic>
          <a:graphicData uri="http://schemas.openxmlformats.org/drawingml/2006/table">
            <a:tbl>
              <a:tblPr/>
              <a:tblGrid>
                <a:gridCol w="26865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516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346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ru-RU" sz="1400" b="0" i="0" dirty="0">
                          <a:solidFill>
                            <a:srgbClr val="1E1E1E"/>
                          </a:solidFill>
                          <a:latin typeface="Manrope bold" pitchFamily="2" charset="0"/>
                          <a:ea typeface="Roboto Flex Normal Medium" panose="02000000000000000000" pitchFamily="2" charset="0"/>
                        </a:rPr>
                        <a:t>Наименование конкурента</a:t>
                      </a:r>
                    </a:p>
                  </a:txBody>
                  <a:tcPr marL="90000" marR="91434" marT="91434" marB="91434" anchor="ctr" horzOverflow="overflow">
                    <a:lnL w="3175">
                      <a:noFill/>
                    </a:lnL>
                    <a:lnR w="3175">
                      <a:noFill/>
                    </a:lnR>
                    <a:lnT w="12700">
                      <a:noFill/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ru-RU" sz="1400" b="0" i="0" dirty="0">
                          <a:solidFill>
                            <a:srgbClr val="1E1E1E"/>
                          </a:solidFill>
                          <a:latin typeface="Manrope bold" pitchFamily="2" charset="0"/>
                          <a:ea typeface="Roboto Flex Normal Medium" panose="02000000000000000000" pitchFamily="2" charset="0"/>
                        </a:rPr>
                        <a:t>Описание уникальных возможностей</a:t>
                      </a:r>
                      <a:endParaRPr lang="en-US" sz="1400" b="0" i="0" dirty="0">
                        <a:solidFill>
                          <a:srgbClr val="1E1E1E"/>
                        </a:solidFill>
                        <a:latin typeface="Manrope bold" pitchFamily="2" charset="0"/>
                        <a:ea typeface="Roboto Flex Normal Medium" panose="02000000000000000000" pitchFamily="2" charset="0"/>
                      </a:endParaRPr>
                    </a:p>
                  </a:txBody>
                  <a:tcPr marL="163434" marR="91434" marT="91434" marB="91434" anchor="ctr" horzOverflow="overflow">
                    <a:lnL w="3175">
                      <a:noFill/>
                    </a:lnL>
                    <a:lnR w="3175">
                      <a:noFill/>
                    </a:lnR>
                    <a:lnT w="12700">
                      <a:noFill/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0906"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800"/>
                        </a:spcBef>
                        <a:buClr>
                          <a:schemeClr val="tx1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ru-RU" sz="1200" b="0" i="0" dirty="0">
                          <a:solidFill>
                            <a:srgbClr val="1E1E1E"/>
                          </a:solidFill>
                          <a:latin typeface="Manrope" pitchFamily="2" charset="0"/>
                        </a:rPr>
                        <a:t>Подписка Яндекс Плюс</a:t>
                      </a:r>
                    </a:p>
                  </a:txBody>
                  <a:tcPr marL="90000" marR="163434" marT="36000" marB="36000" anchor="ctr" horzOverflow="overflow">
                    <a:lnL w="3175">
                      <a:noFill/>
                    </a:lnL>
                    <a:lnR w="3175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1828709" rtl="0" eaLnBrk="1" fontAlgn="ctr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3175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522"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800"/>
                        </a:spcBef>
                        <a:buClr>
                          <a:schemeClr val="tx1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ru-RU" sz="1200" b="0" i="0" dirty="0">
                          <a:solidFill>
                            <a:srgbClr val="1E1E1E"/>
                          </a:solidFill>
                          <a:latin typeface="Manrope" pitchFamily="2" charset="0"/>
                        </a:rPr>
                        <a:t>Подписка СберПрайм</a:t>
                      </a:r>
                    </a:p>
                  </a:txBody>
                  <a:tcPr marL="90000" marR="163434" marT="36000" marB="36000" anchor="ctr" horzOverflow="overflow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1828709" rtl="0" eaLnBrk="1" fontAlgn="ctr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4618">
                <a:tc>
                  <a:txBody>
                    <a:bodyPr/>
                    <a:lstStyle/>
                    <a:p>
                      <a:pPr marL="0" indent="0" algn="l" defTabSz="1828709" rtl="0" eaLnBrk="1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ru-RU" sz="1200" b="0" i="0" kern="1200" dirty="0">
                          <a:solidFill>
                            <a:srgbClr val="1E1E1E"/>
                          </a:solidFill>
                          <a:latin typeface="Manrope" pitchFamily="2" charset="0"/>
                          <a:ea typeface="+mn-ea"/>
                          <a:cs typeface="+mn-cs"/>
                        </a:rPr>
                        <a:t>Подписка </a:t>
                      </a:r>
                      <a:r>
                        <a:rPr lang="en-US" sz="1200" b="0" i="0" kern="1200" dirty="0">
                          <a:solidFill>
                            <a:srgbClr val="1E1E1E"/>
                          </a:solidFill>
                          <a:latin typeface="Manrope" pitchFamily="2" charset="0"/>
                          <a:ea typeface="+mn-ea"/>
                          <a:cs typeface="+mn-cs"/>
                        </a:rPr>
                        <a:t>Ozon Premium</a:t>
                      </a: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0000" marR="163434" marT="36000" marB="36000" anchor="ctr" horzOverflow="overflow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1828709" rtl="0" eaLnBrk="1" fontAlgn="ctr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indent="0" algn="l" defTabSz="1828709" rtl="0" eaLnBrk="1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ru-RU" sz="1200" b="0" i="0" kern="1200" dirty="0">
                          <a:solidFill>
                            <a:srgbClr val="1E1E1E"/>
                          </a:solidFill>
                          <a:latin typeface="Manrope" pitchFamily="2" charset="0"/>
                          <a:ea typeface="+mn-ea"/>
                          <a:cs typeface="+mn-cs"/>
                        </a:rPr>
                        <a:t>Подписка Мегафон Плюс</a:t>
                      </a:r>
                    </a:p>
                  </a:txBody>
                  <a:tcPr marL="90000" marR="163434" marT="36000" marB="36000" anchor="ctr" horzOverflow="overflow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1828709" rtl="0" eaLnBrk="1" fontAlgn="ctr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029746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indent="0" algn="l" defTabSz="1828709" rtl="0" eaLnBrk="1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ru-RU" sz="1200" b="0" i="0" kern="1200" dirty="0">
                          <a:solidFill>
                            <a:srgbClr val="1E1E1E"/>
                          </a:solidFill>
                          <a:latin typeface="Manrope" pitchFamily="2" charset="0"/>
                          <a:ea typeface="+mn-ea"/>
                          <a:cs typeface="+mn-cs"/>
                        </a:rPr>
                        <a:t>Подписка Вкусвилл</a:t>
                      </a:r>
                    </a:p>
                  </a:txBody>
                  <a:tcPr marL="90000" marR="163434" marT="36000" marB="36000" anchor="ctr" horzOverflow="overflow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1828709" rtl="0" eaLnBrk="1" fontAlgn="ctr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535382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indent="0" algn="l" defTabSz="1828709" rtl="0" eaLnBrk="1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ru-RU" sz="1200" b="0" i="0" kern="1200" dirty="0">
                          <a:solidFill>
                            <a:srgbClr val="1E1E1E"/>
                          </a:solidFill>
                          <a:latin typeface="Manrope" pitchFamily="2" charset="0"/>
                          <a:ea typeface="+mn-ea"/>
                          <a:cs typeface="+mn-cs"/>
                        </a:rPr>
                        <a:t>Подписка Магнит</a:t>
                      </a:r>
                    </a:p>
                  </a:txBody>
                  <a:tcPr marL="90000" marR="163434" marT="36000" marB="36000" anchor="ctr" horzOverflow="overflow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1828709" rtl="0" eaLnBrk="1" fontAlgn="ctr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indent="0" algn="l" defTabSz="1828709" rtl="0" eaLnBrk="1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ru-RU" sz="1200" b="0" i="0" kern="1200" dirty="0">
                          <a:solidFill>
                            <a:srgbClr val="1E1E1E"/>
                          </a:solidFill>
                          <a:latin typeface="Manrope" pitchFamily="2" charset="0"/>
                          <a:ea typeface="+mn-ea"/>
                          <a:cs typeface="+mn-cs"/>
                        </a:rPr>
                        <a:t>Подписка Ленты</a:t>
                      </a:r>
                    </a:p>
                  </a:txBody>
                  <a:tcPr marL="90000" marR="163434" marT="36000" marB="36000" anchor="ctr" horzOverflow="overflow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1828709" rtl="0" eaLnBrk="1" fontAlgn="ctr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23339">
                <a:tc>
                  <a:txBody>
                    <a:bodyPr/>
                    <a:lstStyle/>
                    <a:p>
                      <a:pPr marL="0" indent="0" algn="l" defTabSz="1828709" rtl="0" eaLnBrk="1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ru-RU" sz="1200" b="0" i="0" kern="1200" dirty="0">
                          <a:solidFill>
                            <a:srgbClr val="1E1E1E"/>
                          </a:solidFill>
                          <a:latin typeface="Manrope" pitchFamily="2" charset="0"/>
                          <a:ea typeface="+mn-ea"/>
                          <a:cs typeface="+mn-cs"/>
                        </a:rPr>
                        <a:t>Подписка Тинькофф Про</a:t>
                      </a:r>
                    </a:p>
                  </a:txBody>
                  <a:tcPr marL="90000" marR="163434" marT="36000" marB="36000" anchor="ctr" horzOverflow="overflow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1828709" rtl="0" eaLnBrk="1" fontAlgn="ctr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5" name="Footer Placeholder 10">
            <a:extLst>
              <a:ext uri="{FF2B5EF4-FFF2-40B4-BE49-F238E27FC236}">
                <a16:creationId xmlns:a16="http://schemas.microsoft.com/office/drawing/2014/main" id="{171E53D3-FA3C-2F11-B80A-24C918F1C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1456" y="414033"/>
            <a:ext cx="3463123" cy="230400"/>
          </a:xfrm>
        </p:spPr>
        <p:txBody>
          <a:bodyPr/>
          <a:lstStyle/>
          <a:p>
            <a:r>
              <a:rPr lang="ru-RU" dirty="0"/>
              <a:t>Исследование конкурентов сервиса Пакет</a:t>
            </a:r>
          </a:p>
        </p:txBody>
      </p:sp>
      <p:sp>
        <p:nvSpPr>
          <p:cNvPr id="7" name="Text Placeholder 21">
            <a:extLst>
              <a:ext uri="{FF2B5EF4-FFF2-40B4-BE49-F238E27FC236}">
                <a16:creationId xmlns:a16="http://schemas.microsoft.com/office/drawing/2014/main" id="{82A87CEE-77A5-200A-2088-40D3FDD1CA6B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597734" y="2019058"/>
            <a:ext cx="3006891" cy="646331"/>
          </a:xfrm>
        </p:spPr>
        <p:txBody>
          <a:bodyPr/>
          <a:lstStyle/>
          <a:p>
            <a:r>
              <a:rPr lang="ru-RU" dirty="0"/>
              <a:t>К уникальным возможностям отнесены</a:t>
            </a:r>
          </a:p>
        </p:txBody>
      </p:sp>
    </p:spTree>
    <p:extLst>
      <p:ext uri="{BB962C8B-B14F-4D97-AF65-F5344CB8AC3E}">
        <p14:creationId xmlns:p14="http://schemas.microsoft.com/office/powerpoint/2010/main" val="21346890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9D04E81-EF99-6AF3-D3A6-1439C253CF22}"/>
              </a:ext>
            </a:extLst>
          </p:cNvPr>
          <p:cNvSpPr txBox="1">
            <a:spLocks/>
          </p:cNvSpPr>
          <p:nvPr/>
        </p:nvSpPr>
        <p:spPr>
          <a:xfrm>
            <a:off x="423638" y="3072812"/>
            <a:ext cx="5491023" cy="142192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Manrope bold" pitchFamily="2" charset="0"/>
                <a:ea typeface="+mj-ea"/>
                <a:cs typeface="+mj-cs"/>
              </a:defRPr>
            </a:lvl1pPr>
          </a:lstStyle>
          <a:p>
            <a:r>
              <a:rPr lang="ru-RU" sz="9600" dirty="0">
                <a:solidFill>
                  <a:schemeClr val="bg1"/>
                </a:solidFill>
                <a:latin typeface="Manrope" pitchFamily="2" charset="0"/>
                <a:ea typeface="+mn-ea"/>
                <a:cs typeface="+mn-cs"/>
              </a:rPr>
              <a:t>06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817FBB1-BD84-A652-CBEF-E14711B06958}"/>
              </a:ext>
            </a:extLst>
          </p:cNvPr>
          <p:cNvSpPr txBox="1">
            <a:spLocks/>
          </p:cNvSpPr>
          <p:nvPr/>
        </p:nvSpPr>
        <p:spPr>
          <a:xfrm>
            <a:off x="469938" y="4692180"/>
            <a:ext cx="8166986" cy="92333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Manrope bold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ru-RU" dirty="0">
                <a:solidFill>
                  <a:schemeClr val="bg1"/>
                </a:solidFill>
                <a:ea typeface="+mn-ea"/>
                <a:cs typeface="+mn-cs"/>
              </a:rPr>
              <a:t>Позиционирование</a:t>
            </a:r>
          </a:p>
        </p:txBody>
      </p:sp>
    </p:spTree>
    <p:extLst>
      <p:ext uri="{BB962C8B-B14F-4D97-AF65-F5344CB8AC3E}">
        <p14:creationId xmlns:p14="http://schemas.microsoft.com/office/powerpoint/2010/main" val="1843237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1A11F-84F9-FCBA-0757-6AD5492BC535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1A2129"/>
                </a:solidFill>
                <a:latin typeface="Manrope bold" pitchFamily="2" charset="0"/>
                <a:ea typeface="+mn-ea"/>
                <a:cs typeface="+mn-cs"/>
              </a:rPr>
              <a:t>Слоган</a:t>
            </a:r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A45C0FFB-94C2-AA9B-3904-3328613E2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1C7BD-C484-49EB-A7F4-79A7D48E10F6}" type="slidenum">
              <a:rPr lang="ru-RU" smtClean="0"/>
              <a:t>18</a:t>
            </a:fld>
            <a:endParaRPr lang="ru-RU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1AC3EE8-2D49-D401-8108-0C3C9B6873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6712" y="1683501"/>
            <a:ext cx="3384000" cy="461665"/>
          </a:xfrm>
        </p:spPr>
        <p:txBody>
          <a:bodyPr/>
          <a:lstStyle/>
          <a:p>
            <a:r>
              <a:rPr lang="ru-RU" dirty="0"/>
              <a:t>Яндекс Плюс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F5C2C6C-D0AC-C772-3E1E-8E379AFE2F66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564878" y="2301977"/>
            <a:ext cx="3383999" cy="338554"/>
          </a:xfrm>
        </p:spPr>
        <p:txBody>
          <a:bodyPr/>
          <a:lstStyle/>
          <a:p>
            <a:pPr marL="252000" indent="-252000">
              <a:spcAft>
                <a:spcPts val="8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dirty="0"/>
              <a:t>…………..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BE198C0-1510-5311-AA58-4DB012D96D54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4368258" y="1683501"/>
            <a:ext cx="3384000" cy="460800"/>
          </a:xfrm>
        </p:spPr>
        <p:txBody>
          <a:bodyPr/>
          <a:lstStyle/>
          <a:p>
            <a:r>
              <a:rPr lang="ru-RU" dirty="0"/>
              <a:t>СберПрайм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7C792612-53E8-33F3-02E1-4B7CE8F4126A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4368258" y="2236662"/>
            <a:ext cx="3383999" cy="338554"/>
          </a:xfrm>
        </p:spPr>
        <p:txBody>
          <a:bodyPr/>
          <a:lstStyle/>
          <a:p>
            <a:pPr marL="252000" indent="-252000">
              <a:spcAft>
                <a:spcPts val="8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dirty="0"/>
              <a:t>…………..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0723DF-682F-22AF-7CDA-124ACDBB616F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8179804" y="1683501"/>
            <a:ext cx="3384000" cy="460800"/>
          </a:xfrm>
        </p:spPr>
        <p:txBody>
          <a:bodyPr/>
          <a:lstStyle/>
          <a:p>
            <a:r>
              <a:rPr lang="en-US" dirty="0"/>
              <a:t>Ozon Premium</a:t>
            </a:r>
            <a:endParaRPr lang="ru-R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967B1-29AE-E0E6-1AD9-64D831E7D378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8179804" y="2236662"/>
            <a:ext cx="3383999" cy="338554"/>
          </a:xfrm>
        </p:spPr>
        <p:txBody>
          <a:bodyPr/>
          <a:lstStyle/>
          <a:p>
            <a:pPr marL="252000" indent="-252000">
              <a:spcAft>
                <a:spcPts val="8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dirty="0"/>
              <a:t>…………..</a:t>
            </a:r>
          </a:p>
        </p:txBody>
      </p:sp>
      <p:sp>
        <p:nvSpPr>
          <p:cNvPr id="6" name="Footer Placeholder 10">
            <a:extLst>
              <a:ext uri="{FF2B5EF4-FFF2-40B4-BE49-F238E27FC236}">
                <a16:creationId xmlns:a16="http://schemas.microsoft.com/office/drawing/2014/main" id="{52416B43-7E62-6A53-0FF1-F39C2256C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1456" y="414033"/>
            <a:ext cx="5760000" cy="230400"/>
          </a:xfrm>
        </p:spPr>
        <p:txBody>
          <a:bodyPr/>
          <a:lstStyle/>
          <a:p>
            <a:r>
              <a:rPr lang="ru-RU" dirty="0"/>
              <a:t>Исследование конкурентов сервиса Пакет</a:t>
            </a: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31AC3EE8-2D49-D401-8108-0C3C9B687373}"/>
              </a:ext>
            </a:extLst>
          </p:cNvPr>
          <p:cNvSpPr txBox="1">
            <a:spLocks/>
          </p:cNvSpPr>
          <p:nvPr/>
        </p:nvSpPr>
        <p:spPr>
          <a:xfrm>
            <a:off x="496840" y="3387116"/>
            <a:ext cx="3384000" cy="461665"/>
          </a:xfrm>
          <a:prstGeom prst="rect">
            <a:avLst/>
          </a:prstGeom>
          <a:noFill/>
        </p:spPr>
        <p:txBody>
          <a:bodyPr vert="horz" wrap="square" lIns="0" tIns="45720" rIns="91440" bIns="4572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2400" kern="1200">
                <a:solidFill>
                  <a:srgbClr val="0088FE"/>
                </a:solidFill>
                <a:latin typeface="+mj-lt"/>
                <a:ea typeface="+mn-ea"/>
                <a:cs typeface="+mn-cs"/>
              </a:defRPr>
            </a:lvl1pPr>
            <a:lvl2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2pPr>
            <a:lvl3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3pPr>
            <a:lvl4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4pPr>
            <a:lvl5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Мегафон Плюс</a:t>
            </a:r>
          </a:p>
        </p:txBody>
      </p:sp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DF5C2C6C-D0AC-C772-3E1E-8E379AFE2F66}"/>
              </a:ext>
            </a:extLst>
          </p:cNvPr>
          <p:cNvSpPr txBox="1">
            <a:spLocks/>
          </p:cNvSpPr>
          <p:nvPr/>
        </p:nvSpPr>
        <p:spPr>
          <a:xfrm>
            <a:off x="505006" y="4005592"/>
            <a:ext cx="3383999" cy="338554"/>
          </a:xfrm>
          <a:prstGeom prst="rect">
            <a:avLst/>
          </a:prstGeom>
          <a:noFill/>
        </p:spPr>
        <p:txBody>
          <a:bodyPr vert="horz" wrap="square" lIns="0" tIns="45720" rIns="91440" bIns="4572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2pPr>
            <a:lvl3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3pPr>
            <a:lvl4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4pPr>
            <a:lvl5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2000" indent="-252000">
              <a:spcAft>
                <a:spcPts val="8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dirty="0"/>
              <a:t>…………..</a:t>
            </a:r>
          </a:p>
        </p:txBody>
      </p:sp>
      <p:sp>
        <p:nvSpPr>
          <p:cNvPr id="13" name="Text Placeholder 20">
            <a:extLst>
              <a:ext uri="{FF2B5EF4-FFF2-40B4-BE49-F238E27FC236}">
                <a16:creationId xmlns:a16="http://schemas.microsoft.com/office/drawing/2014/main" id="{1BE198C0-1510-5311-AA58-4DB012D96D54}"/>
              </a:ext>
            </a:extLst>
          </p:cNvPr>
          <p:cNvSpPr txBox="1">
            <a:spLocks/>
          </p:cNvSpPr>
          <p:nvPr/>
        </p:nvSpPr>
        <p:spPr>
          <a:xfrm>
            <a:off x="4308386" y="3387116"/>
            <a:ext cx="3384000" cy="460800"/>
          </a:xfrm>
          <a:prstGeom prst="rect">
            <a:avLst/>
          </a:prstGeom>
          <a:noFill/>
        </p:spPr>
        <p:txBody>
          <a:bodyPr vert="horz" wrap="square" lIns="0" tIns="45720" rIns="91440" bIns="4572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2400" kern="1200">
                <a:solidFill>
                  <a:srgbClr val="0088FE"/>
                </a:solidFill>
                <a:latin typeface="+mj-lt"/>
                <a:ea typeface="+mn-ea"/>
                <a:cs typeface="+mn-cs"/>
              </a:defRPr>
            </a:lvl1pPr>
            <a:lvl2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2pPr>
            <a:lvl3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3pPr>
            <a:lvl4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4pPr>
            <a:lvl5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Вкусвилл</a:t>
            </a:r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7C792612-53E8-33F3-02E1-4B7CE8F4126A}"/>
              </a:ext>
            </a:extLst>
          </p:cNvPr>
          <p:cNvSpPr txBox="1">
            <a:spLocks/>
          </p:cNvSpPr>
          <p:nvPr/>
        </p:nvSpPr>
        <p:spPr>
          <a:xfrm>
            <a:off x="4300220" y="3940277"/>
            <a:ext cx="3383999" cy="338554"/>
          </a:xfrm>
          <a:prstGeom prst="rect">
            <a:avLst/>
          </a:prstGeom>
          <a:noFill/>
        </p:spPr>
        <p:txBody>
          <a:bodyPr vert="horz" wrap="square" lIns="0" tIns="45720" rIns="91440" bIns="4572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2pPr>
            <a:lvl3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3pPr>
            <a:lvl4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4pPr>
            <a:lvl5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2000" indent="-252000">
              <a:spcAft>
                <a:spcPts val="8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dirty="0"/>
              <a:t>…………..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1F0723DF-682F-22AF-7CDA-124ACDBB616F}"/>
              </a:ext>
            </a:extLst>
          </p:cNvPr>
          <p:cNvSpPr txBox="1">
            <a:spLocks/>
          </p:cNvSpPr>
          <p:nvPr/>
        </p:nvSpPr>
        <p:spPr>
          <a:xfrm>
            <a:off x="8119932" y="3387116"/>
            <a:ext cx="3384000" cy="460800"/>
          </a:xfrm>
          <a:prstGeom prst="rect">
            <a:avLst/>
          </a:prstGeom>
          <a:noFill/>
        </p:spPr>
        <p:txBody>
          <a:bodyPr vert="horz" wrap="square" lIns="0" tIns="45720" rIns="91440" bIns="4572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2400" kern="1200">
                <a:solidFill>
                  <a:srgbClr val="0088FE"/>
                </a:solidFill>
                <a:latin typeface="+mj-lt"/>
                <a:ea typeface="+mn-ea"/>
                <a:cs typeface="+mn-cs"/>
              </a:defRPr>
            </a:lvl1pPr>
            <a:lvl2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2pPr>
            <a:lvl3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3pPr>
            <a:lvl4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4pPr>
            <a:lvl5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Магнит</a:t>
            </a:r>
            <a:endParaRPr lang="en-US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83B967B1-29AE-E0E6-1AD9-64D831E7D378}"/>
              </a:ext>
            </a:extLst>
          </p:cNvPr>
          <p:cNvSpPr txBox="1">
            <a:spLocks/>
          </p:cNvSpPr>
          <p:nvPr/>
        </p:nvSpPr>
        <p:spPr>
          <a:xfrm>
            <a:off x="8119932" y="3940277"/>
            <a:ext cx="3383999" cy="338554"/>
          </a:xfrm>
          <a:prstGeom prst="rect">
            <a:avLst/>
          </a:prstGeom>
          <a:noFill/>
        </p:spPr>
        <p:txBody>
          <a:bodyPr vert="horz" wrap="square" lIns="0" tIns="45720" rIns="91440" bIns="4572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2pPr>
            <a:lvl3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3pPr>
            <a:lvl4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4pPr>
            <a:lvl5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2000" indent="-252000">
              <a:spcAft>
                <a:spcPts val="8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dirty="0"/>
              <a:t>…………..</a:t>
            </a: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31AC3EE8-2D49-D401-8108-0C3C9B687373}"/>
              </a:ext>
            </a:extLst>
          </p:cNvPr>
          <p:cNvSpPr txBox="1">
            <a:spLocks/>
          </p:cNvSpPr>
          <p:nvPr/>
        </p:nvSpPr>
        <p:spPr>
          <a:xfrm>
            <a:off x="505006" y="5237581"/>
            <a:ext cx="3384000" cy="461665"/>
          </a:xfrm>
          <a:prstGeom prst="rect">
            <a:avLst/>
          </a:prstGeom>
          <a:noFill/>
        </p:spPr>
        <p:txBody>
          <a:bodyPr vert="horz" wrap="square" lIns="0" tIns="45720" rIns="91440" bIns="4572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2400" kern="1200">
                <a:solidFill>
                  <a:srgbClr val="0088FE"/>
                </a:solidFill>
                <a:latin typeface="+mj-lt"/>
                <a:ea typeface="+mn-ea"/>
                <a:cs typeface="+mn-cs"/>
              </a:defRPr>
            </a:lvl1pPr>
            <a:lvl2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2pPr>
            <a:lvl3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3pPr>
            <a:lvl4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4pPr>
            <a:lvl5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Лента</a:t>
            </a:r>
          </a:p>
        </p:txBody>
      </p:sp>
      <p:sp>
        <p:nvSpPr>
          <p:cNvPr id="19" name="Text Placeholder 19">
            <a:extLst>
              <a:ext uri="{FF2B5EF4-FFF2-40B4-BE49-F238E27FC236}">
                <a16:creationId xmlns:a16="http://schemas.microsoft.com/office/drawing/2014/main" id="{DF5C2C6C-D0AC-C772-3E1E-8E379AFE2F66}"/>
              </a:ext>
            </a:extLst>
          </p:cNvPr>
          <p:cNvSpPr txBox="1">
            <a:spLocks/>
          </p:cNvSpPr>
          <p:nvPr/>
        </p:nvSpPr>
        <p:spPr>
          <a:xfrm>
            <a:off x="496840" y="5856057"/>
            <a:ext cx="3383999" cy="338554"/>
          </a:xfrm>
          <a:prstGeom prst="rect">
            <a:avLst/>
          </a:prstGeom>
          <a:noFill/>
        </p:spPr>
        <p:txBody>
          <a:bodyPr vert="horz" wrap="square" lIns="0" tIns="45720" rIns="91440" bIns="4572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2pPr>
            <a:lvl3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3pPr>
            <a:lvl4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4pPr>
            <a:lvl5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…………..</a:t>
            </a:r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31AC3EE8-2D49-D401-8108-0C3C9B687373}"/>
              </a:ext>
            </a:extLst>
          </p:cNvPr>
          <p:cNvSpPr txBox="1">
            <a:spLocks/>
          </p:cNvSpPr>
          <p:nvPr/>
        </p:nvSpPr>
        <p:spPr>
          <a:xfrm>
            <a:off x="4300220" y="5159148"/>
            <a:ext cx="3384000" cy="461665"/>
          </a:xfrm>
          <a:prstGeom prst="rect">
            <a:avLst/>
          </a:prstGeom>
          <a:noFill/>
        </p:spPr>
        <p:txBody>
          <a:bodyPr vert="horz" wrap="square" lIns="0" tIns="45720" rIns="91440" bIns="4572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2400" kern="1200">
                <a:solidFill>
                  <a:srgbClr val="0088FE"/>
                </a:solidFill>
                <a:latin typeface="+mj-lt"/>
                <a:ea typeface="+mn-ea"/>
                <a:cs typeface="+mn-cs"/>
              </a:defRPr>
            </a:lvl1pPr>
            <a:lvl2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2pPr>
            <a:lvl3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3pPr>
            <a:lvl4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4pPr>
            <a:lvl5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Тинькофф Про</a:t>
            </a:r>
          </a:p>
        </p:txBody>
      </p:sp>
      <p:sp>
        <p:nvSpPr>
          <p:cNvPr id="24" name="Text Placeholder 19">
            <a:extLst>
              <a:ext uri="{FF2B5EF4-FFF2-40B4-BE49-F238E27FC236}">
                <a16:creationId xmlns:a16="http://schemas.microsoft.com/office/drawing/2014/main" id="{DF5C2C6C-D0AC-C772-3E1E-8E379AFE2F66}"/>
              </a:ext>
            </a:extLst>
          </p:cNvPr>
          <p:cNvSpPr txBox="1">
            <a:spLocks/>
          </p:cNvSpPr>
          <p:nvPr/>
        </p:nvSpPr>
        <p:spPr>
          <a:xfrm>
            <a:off x="4308386" y="5777624"/>
            <a:ext cx="3383999" cy="338554"/>
          </a:xfrm>
          <a:prstGeom prst="rect">
            <a:avLst/>
          </a:prstGeom>
          <a:noFill/>
        </p:spPr>
        <p:txBody>
          <a:bodyPr vert="horz" wrap="square" lIns="0" tIns="45720" rIns="91440" bIns="4572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2pPr>
            <a:lvl3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3pPr>
            <a:lvl4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4pPr>
            <a:lvl5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2000" indent="-252000">
              <a:spcAft>
                <a:spcPts val="8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dirty="0"/>
              <a:t>…………..</a:t>
            </a:r>
          </a:p>
        </p:txBody>
      </p:sp>
    </p:spTree>
    <p:extLst>
      <p:ext uri="{BB962C8B-B14F-4D97-AF65-F5344CB8AC3E}">
        <p14:creationId xmlns:p14="http://schemas.microsoft.com/office/powerpoint/2010/main" val="13534049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1A11F-84F9-FCBA-0757-6AD5492BC535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1A2129"/>
                </a:solidFill>
                <a:latin typeface="Manrope bold" pitchFamily="2" charset="0"/>
                <a:ea typeface="+mn-ea"/>
                <a:cs typeface="+mn-cs"/>
              </a:rPr>
              <a:t>Уникальное торговое предложение</a:t>
            </a:r>
          </a:p>
        </p:txBody>
      </p:sp>
      <p:sp>
        <p:nvSpPr>
          <p:cNvPr id="6" name="Footer Placeholder 10">
            <a:extLst>
              <a:ext uri="{FF2B5EF4-FFF2-40B4-BE49-F238E27FC236}">
                <a16:creationId xmlns:a16="http://schemas.microsoft.com/office/drawing/2014/main" id="{52416B43-7E62-6A53-0FF1-F39C2256C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1456" y="414033"/>
            <a:ext cx="5760000" cy="230400"/>
          </a:xfrm>
        </p:spPr>
        <p:txBody>
          <a:bodyPr/>
          <a:lstStyle/>
          <a:p>
            <a:r>
              <a:rPr lang="ru-RU" dirty="0"/>
              <a:t>Исследование конкурентов сервиса Пакет</a:t>
            </a:r>
          </a:p>
        </p:txBody>
      </p:sp>
      <p:sp>
        <p:nvSpPr>
          <p:cNvPr id="27" name="Text Placeholder 17">
            <a:extLst>
              <a:ext uri="{FF2B5EF4-FFF2-40B4-BE49-F238E27FC236}">
                <a16:creationId xmlns:a16="http://schemas.microsoft.com/office/drawing/2014/main" id="{31AC3EE8-2D49-D401-8108-0C3C9B687373}"/>
              </a:ext>
            </a:extLst>
          </p:cNvPr>
          <p:cNvSpPr txBox="1">
            <a:spLocks/>
          </p:cNvSpPr>
          <p:nvPr/>
        </p:nvSpPr>
        <p:spPr>
          <a:xfrm>
            <a:off x="556712" y="1683501"/>
            <a:ext cx="3384000" cy="461665"/>
          </a:xfrm>
          <a:prstGeom prst="rect">
            <a:avLst/>
          </a:prstGeom>
          <a:noFill/>
        </p:spPr>
        <p:txBody>
          <a:bodyPr vert="horz" wrap="square" lIns="0" tIns="45720" rIns="91440" bIns="4572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2400" kern="1200">
                <a:solidFill>
                  <a:srgbClr val="0088FE"/>
                </a:solidFill>
                <a:latin typeface="+mj-lt"/>
                <a:ea typeface="+mn-ea"/>
                <a:cs typeface="+mn-cs"/>
              </a:defRPr>
            </a:lvl1pPr>
            <a:lvl2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2pPr>
            <a:lvl3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3pPr>
            <a:lvl4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4pPr>
            <a:lvl5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Яндекс Плюс</a:t>
            </a:r>
            <a:endParaRPr lang="ru-RU" dirty="0"/>
          </a:p>
        </p:txBody>
      </p:sp>
      <p:sp>
        <p:nvSpPr>
          <p:cNvPr id="28" name="Text Placeholder 19">
            <a:extLst>
              <a:ext uri="{FF2B5EF4-FFF2-40B4-BE49-F238E27FC236}">
                <a16:creationId xmlns:a16="http://schemas.microsoft.com/office/drawing/2014/main" id="{DF5C2C6C-D0AC-C772-3E1E-8E379AFE2F66}"/>
              </a:ext>
            </a:extLst>
          </p:cNvPr>
          <p:cNvSpPr txBox="1">
            <a:spLocks/>
          </p:cNvSpPr>
          <p:nvPr/>
        </p:nvSpPr>
        <p:spPr>
          <a:xfrm>
            <a:off x="564878" y="2301977"/>
            <a:ext cx="3383999" cy="338554"/>
          </a:xfrm>
          <a:prstGeom prst="rect">
            <a:avLst/>
          </a:prstGeom>
          <a:noFill/>
        </p:spPr>
        <p:txBody>
          <a:bodyPr vert="horz" wrap="square" lIns="0" tIns="45720" rIns="91440" bIns="4572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2pPr>
            <a:lvl3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3pPr>
            <a:lvl4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4pPr>
            <a:lvl5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2000" indent="-252000">
              <a:spcAft>
                <a:spcPts val="8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/>
              <a:t>…………..</a:t>
            </a:r>
            <a:endParaRPr lang="ru-RU" dirty="0"/>
          </a:p>
        </p:txBody>
      </p:sp>
      <p:sp>
        <p:nvSpPr>
          <p:cNvPr id="29" name="Text Placeholder 20">
            <a:extLst>
              <a:ext uri="{FF2B5EF4-FFF2-40B4-BE49-F238E27FC236}">
                <a16:creationId xmlns:a16="http://schemas.microsoft.com/office/drawing/2014/main" id="{1BE198C0-1510-5311-AA58-4DB012D96D54}"/>
              </a:ext>
            </a:extLst>
          </p:cNvPr>
          <p:cNvSpPr txBox="1">
            <a:spLocks/>
          </p:cNvSpPr>
          <p:nvPr/>
        </p:nvSpPr>
        <p:spPr>
          <a:xfrm>
            <a:off x="4368258" y="1683501"/>
            <a:ext cx="3384000" cy="460800"/>
          </a:xfrm>
          <a:prstGeom prst="rect">
            <a:avLst/>
          </a:prstGeom>
          <a:noFill/>
        </p:spPr>
        <p:txBody>
          <a:bodyPr vert="horz" wrap="square" lIns="0" tIns="45720" rIns="91440" bIns="4572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2400" kern="1200">
                <a:solidFill>
                  <a:srgbClr val="0088FE"/>
                </a:solidFill>
                <a:latin typeface="+mj-lt"/>
                <a:ea typeface="+mn-ea"/>
                <a:cs typeface="+mn-cs"/>
              </a:defRPr>
            </a:lvl1pPr>
            <a:lvl2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2pPr>
            <a:lvl3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3pPr>
            <a:lvl4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4pPr>
            <a:lvl5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СберПрайм</a:t>
            </a:r>
            <a:endParaRPr lang="ru-RU" dirty="0"/>
          </a:p>
        </p:txBody>
      </p:sp>
      <p:sp>
        <p:nvSpPr>
          <p:cNvPr id="30" name="Text Placeholder 21">
            <a:extLst>
              <a:ext uri="{FF2B5EF4-FFF2-40B4-BE49-F238E27FC236}">
                <a16:creationId xmlns:a16="http://schemas.microsoft.com/office/drawing/2014/main" id="{7C792612-53E8-33F3-02E1-4B7CE8F4126A}"/>
              </a:ext>
            </a:extLst>
          </p:cNvPr>
          <p:cNvSpPr txBox="1">
            <a:spLocks/>
          </p:cNvSpPr>
          <p:nvPr/>
        </p:nvSpPr>
        <p:spPr>
          <a:xfrm>
            <a:off x="4368258" y="2236662"/>
            <a:ext cx="3383999" cy="338554"/>
          </a:xfrm>
          <a:prstGeom prst="rect">
            <a:avLst/>
          </a:prstGeom>
          <a:noFill/>
        </p:spPr>
        <p:txBody>
          <a:bodyPr vert="horz" wrap="square" lIns="0" tIns="45720" rIns="91440" bIns="4572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2pPr>
            <a:lvl3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3pPr>
            <a:lvl4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4pPr>
            <a:lvl5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2000" indent="-252000">
              <a:spcAft>
                <a:spcPts val="8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/>
              <a:t>…………..</a:t>
            </a:r>
            <a:endParaRPr lang="ru-RU" dirty="0"/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1F0723DF-682F-22AF-7CDA-124ACDBB616F}"/>
              </a:ext>
            </a:extLst>
          </p:cNvPr>
          <p:cNvSpPr txBox="1">
            <a:spLocks/>
          </p:cNvSpPr>
          <p:nvPr/>
        </p:nvSpPr>
        <p:spPr>
          <a:xfrm>
            <a:off x="8179804" y="1683501"/>
            <a:ext cx="3384000" cy="460800"/>
          </a:xfrm>
          <a:prstGeom prst="rect">
            <a:avLst/>
          </a:prstGeom>
          <a:noFill/>
        </p:spPr>
        <p:txBody>
          <a:bodyPr vert="horz" wrap="square" lIns="0" tIns="45720" rIns="91440" bIns="4572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2400" kern="1200">
                <a:solidFill>
                  <a:srgbClr val="0088FE"/>
                </a:solidFill>
                <a:latin typeface="+mj-lt"/>
                <a:ea typeface="+mn-ea"/>
                <a:cs typeface="+mn-cs"/>
              </a:defRPr>
            </a:lvl1pPr>
            <a:lvl2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2pPr>
            <a:lvl3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3pPr>
            <a:lvl4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4pPr>
            <a:lvl5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Ozon Premium</a:t>
            </a:r>
            <a:endParaRPr lang="en-US" dirty="0"/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83B967B1-29AE-E0E6-1AD9-64D831E7D378}"/>
              </a:ext>
            </a:extLst>
          </p:cNvPr>
          <p:cNvSpPr txBox="1">
            <a:spLocks/>
          </p:cNvSpPr>
          <p:nvPr/>
        </p:nvSpPr>
        <p:spPr>
          <a:xfrm>
            <a:off x="8179804" y="2236662"/>
            <a:ext cx="3383999" cy="338554"/>
          </a:xfrm>
          <a:prstGeom prst="rect">
            <a:avLst/>
          </a:prstGeom>
          <a:noFill/>
        </p:spPr>
        <p:txBody>
          <a:bodyPr vert="horz" wrap="square" lIns="0" tIns="45720" rIns="91440" bIns="4572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2pPr>
            <a:lvl3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3pPr>
            <a:lvl4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4pPr>
            <a:lvl5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2000" indent="-252000">
              <a:spcAft>
                <a:spcPts val="8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/>
              <a:t>…………..</a:t>
            </a:r>
            <a:endParaRPr lang="ru-RU" dirty="0"/>
          </a:p>
        </p:txBody>
      </p:sp>
      <p:sp>
        <p:nvSpPr>
          <p:cNvPr id="33" name="Text Placeholder 17">
            <a:extLst>
              <a:ext uri="{FF2B5EF4-FFF2-40B4-BE49-F238E27FC236}">
                <a16:creationId xmlns:a16="http://schemas.microsoft.com/office/drawing/2014/main" id="{31AC3EE8-2D49-D401-8108-0C3C9B687373}"/>
              </a:ext>
            </a:extLst>
          </p:cNvPr>
          <p:cNvSpPr txBox="1">
            <a:spLocks/>
          </p:cNvSpPr>
          <p:nvPr/>
        </p:nvSpPr>
        <p:spPr>
          <a:xfrm>
            <a:off x="496840" y="3387116"/>
            <a:ext cx="3384000" cy="461665"/>
          </a:xfrm>
          <a:prstGeom prst="rect">
            <a:avLst/>
          </a:prstGeom>
          <a:noFill/>
        </p:spPr>
        <p:txBody>
          <a:bodyPr vert="horz" wrap="square" lIns="0" tIns="45720" rIns="91440" bIns="4572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2400" kern="1200">
                <a:solidFill>
                  <a:srgbClr val="0088FE"/>
                </a:solidFill>
                <a:latin typeface="+mj-lt"/>
                <a:ea typeface="+mn-ea"/>
                <a:cs typeface="+mn-cs"/>
              </a:defRPr>
            </a:lvl1pPr>
            <a:lvl2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2pPr>
            <a:lvl3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3pPr>
            <a:lvl4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4pPr>
            <a:lvl5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Мегафон Плюс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DF5C2C6C-D0AC-C772-3E1E-8E379AFE2F66}"/>
              </a:ext>
            </a:extLst>
          </p:cNvPr>
          <p:cNvSpPr txBox="1">
            <a:spLocks/>
          </p:cNvSpPr>
          <p:nvPr/>
        </p:nvSpPr>
        <p:spPr>
          <a:xfrm>
            <a:off x="505006" y="4005592"/>
            <a:ext cx="3383999" cy="338554"/>
          </a:xfrm>
          <a:prstGeom prst="rect">
            <a:avLst/>
          </a:prstGeom>
          <a:noFill/>
        </p:spPr>
        <p:txBody>
          <a:bodyPr vert="horz" wrap="square" lIns="0" tIns="45720" rIns="91440" bIns="4572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2pPr>
            <a:lvl3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3pPr>
            <a:lvl4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4pPr>
            <a:lvl5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2000" indent="-252000">
              <a:spcAft>
                <a:spcPts val="8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dirty="0"/>
              <a:t>…………..</a:t>
            </a:r>
          </a:p>
        </p:txBody>
      </p:sp>
      <p:sp>
        <p:nvSpPr>
          <p:cNvPr id="35" name="Text Placeholder 20">
            <a:extLst>
              <a:ext uri="{FF2B5EF4-FFF2-40B4-BE49-F238E27FC236}">
                <a16:creationId xmlns:a16="http://schemas.microsoft.com/office/drawing/2014/main" id="{1BE198C0-1510-5311-AA58-4DB012D96D54}"/>
              </a:ext>
            </a:extLst>
          </p:cNvPr>
          <p:cNvSpPr txBox="1">
            <a:spLocks/>
          </p:cNvSpPr>
          <p:nvPr/>
        </p:nvSpPr>
        <p:spPr>
          <a:xfrm>
            <a:off x="4308386" y="3387116"/>
            <a:ext cx="3384000" cy="460800"/>
          </a:xfrm>
          <a:prstGeom prst="rect">
            <a:avLst/>
          </a:prstGeom>
          <a:noFill/>
        </p:spPr>
        <p:txBody>
          <a:bodyPr vert="horz" wrap="square" lIns="0" tIns="45720" rIns="91440" bIns="4572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2400" kern="1200">
                <a:solidFill>
                  <a:srgbClr val="0088FE"/>
                </a:solidFill>
                <a:latin typeface="+mj-lt"/>
                <a:ea typeface="+mn-ea"/>
                <a:cs typeface="+mn-cs"/>
              </a:defRPr>
            </a:lvl1pPr>
            <a:lvl2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2pPr>
            <a:lvl3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3pPr>
            <a:lvl4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4pPr>
            <a:lvl5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Вкусвилл</a:t>
            </a:r>
          </a:p>
        </p:txBody>
      </p:sp>
      <p:sp>
        <p:nvSpPr>
          <p:cNvPr id="36" name="Text Placeholder 21">
            <a:extLst>
              <a:ext uri="{FF2B5EF4-FFF2-40B4-BE49-F238E27FC236}">
                <a16:creationId xmlns:a16="http://schemas.microsoft.com/office/drawing/2014/main" id="{7C792612-53E8-33F3-02E1-4B7CE8F4126A}"/>
              </a:ext>
            </a:extLst>
          </p:cNvPr>
          <p:cNvSpPr txBox="1">
            <a:spLocks/>
          </p:cNvSpPr>
          <p:nvPr/>
        </p:nvSpPr>
        <p:spPr>
          <a:xfrm>
            <a:off x="4300220" y="3940277"/>
            <a:ext cx="3383999" cy="338554"/>
          </a:xfrm>
          <a:prstGeom prst="rect">
            <a:avLst/>
          </a:prstGeom>
          <a:noFill/>
        </p:spPr>
        <p:txBody>
          <a:bodyPr vert="horz" wrap="square" lIns="0" tIns="45720" rIns="91440" bIns="4572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2pPr>
            <a:lvl3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3pPr>
            <a:lvl4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4pPr>
            <a:lvl5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2000" indent="-252000">
              <a:spcAft>
                <a:spcPts val="8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dirty="0"/>
              <a:t>…………..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1F0723DF-682F-22AF-7CDA-124ACDBB616F}"/>
              </a:ext>
            </a:extLst>
          </p:cNvPr>
          <p:cNvSpPr txBox="1">
            <a:spLocks/>
          </p:cNvSpPr>
          <p:nvPr/>
        </p:nvSpPr>
        <p:spPr>
          <a:xfrm>
            <a:off x="8119932" y="3387116"/>
            <a:ext cx="3384000" cy="460800"/>
          </a:xfrm>
          <a:prstGeom prst="rect">
            <a:avLst/>
          </a:prstGeom>
          <a:noFill/>
        </p:spPr>
        <p:txBody>
          <a:bodyPr vert="horz" wrap="square" lIns="0" tIns="45720" rIns="91440" bIns="4572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2400" kern="1200">
                <a:solidFill>
                  <a:srgbClr val="0088FE"/>
                </a:solidFill>
                <a:latin typeface="+mj-lt"/>
                <a:ea typeface="+mn-ea"/>
                <a:cs typeface="+mn-cs"/>
              </a:defRPr>
            </a:lvl1pPr>
            <a:lvl2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2pPr>
            <a:lvl3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3pPr>
            <a:lvl4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4pPr>
            <a:lvl5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Магнит</a:t>
            </a:r>
            <a:endParaRPr lang="en-US" dirty="0"/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83B967B1-29AE-E0E6-1AD9-64D831E7D378}"/>
              </a:ext>
            </a:extLst>
          </p:cNvPr>
          <p:cNvSpPr txBox="1">
            <a:spLocks/>
          </p:cNvSpPr>
          <p:nvPr/>
        </p:nvSpPr>
        <p:spPr>
          <a:xfrm>
            <a:off x="8119932" y="3940277"/>
            <a:ext cx="3383999" cy="338554"/>
          </a:xfrm>
          <a:prstGeom prst="rect">
            <a:avLst/>
          </a:prstGeom>
          <a:noFill/>
        </p:spPr>
        <p:txBody>
          <a:bodyPr vert="horz" wrap="square" lIns="0" tIns="45720" rIns="91440" bIns="4572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2pPr>
            <a:lvl3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3pPr>
            <a:lvl4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4pPr>
            <a:lvl5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2000" indent="-252000">
              <a:spcAft>
                <a:spcPts val="8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dirty="0"/>
              <a:t>…………..</a:t>
            </a:r>
          </a:p>
        </p:txBody>
      </p:sp>
      <p:sp>
        <p:nvSpPr>
          <p:cNvPr id="39" name="Text Placeholder 17">
            <a:extLst>
              <a:ext uri="{FF2B5EF4-FFF2-40B4-BE49-F238E27FC236}">
                <a16:creationId xmlns:a16="http://schemas.microsoft.com/office/drawing/2014/main" id="{31AC3EE8-2D49-D401-8108-0C3C9B687373}"/>
              </a:ext>
            </a:extLst>
          </p:cNvPr>
          <p:cNvSpPr txBox="1">
            <a:spLocks/>
          </p:cNvSpPr>
          <p:nvPr/>
        </p:nvSpPr>
        <p:spPr>
          <a:xfrm>
            <a:off x="505006" y="5237581"/>
            <a:ext cx="3384000" cy="461665"/>
          </a:xfrm>
          <a:prstGeom prst="rect">
            <a:avLst/>
          </a:prstGeom>
          <a:noFill/>
        </p:spPr>
        <p:txBody>
          <a:bodyPr vert="horz" wrap="square" lIns="0" tIns="45720" rIns="91440" bIns="4572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2400" kern="1200">
                <a:solidFill>
                  <a:srgbClr val="0088FE"/>
                </a:solidFill>
                <a:latin typeface="+mj-lt"/>
                <a:ea typeface="+mn-ea"/>
                <a:cs typeface="+mn-cs"/>
              </a:defRPr>
            </a:lvl1pPr>
            <a:lvl2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2pPr>
            <a:lvl3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3pPr>
            <a:lvl4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4pPr>
            <a:lvl5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Лента</a:t>
            </a:r>
          </a:p>
        </p:txBody>
      </p:sp>
      <p:sp>
        <p:nvSpPr>
          <p:cNvPr id="40" name="Text Placeholder 19">
            <a:extLst>
              <a:ext uri="{FF2B5EF4-FFF2-40B4-BE49-F238E27FC236}">
                <a16:creationId xmlns:a16="http://schemas.microsoft.com/office/drawing/2014/main" id="{DF5C2C6C-D0AC-C772-3E1E-8E379AFE2F66}"/>
              </a:ext>
            </a:extLst>
          </p:cNvPr>
          <p:cNvSpPr txBox="1">
            <a:spLocks/>
          </p:cNvSpPr>
          <p:nvPr/>
        </p:nvSpPr>
        <p:spPr>
          <a:xfrm>
            <a:off x="496840" y="5856057"/>
            <a:ext cx="3383999" cy="338554"/>
          </a:xfrm>
          <a:prstGeom prst="rect">
            <a:avLst/>
          </a:prstGeom>
          <a:noFill/>
        </p:spPr>
        <p:txBody>
          <a:bodyPr vert="horz" wrap="square" lIns="0" tIns="45720" rIns="91440" bIns="4572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2pPr>
            <a:lvl3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3pPr>
            <a:lvl4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4pPr>
            <a:lvl5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…………..</a:t>
            </a:r>
          </a:p>
        </p:txBody>
      </p:sp>
      <p:sp>
        <p:nvSpPr>
          <p:cNvPr id="41" name="Text Placeholder 17">
            <a:extLst>
              <a:ext uri="{FF2B5EF4-FFF2-40B4-BE49-F238E27FC236}">
                <a16:creationId xmlns:a16="http://schemas.microsoft.com/office/drawing/2014/main" id="{31AC3EE8-2D49-D401-8108-0C3C9B687373}"/>
              </a:ext>
            </a:extLst>
          </p:cNvPr>
          <p:cNvSpPr txBox="1">
            <a:spLocks/>
          </p:cNvSpPr>
          <p:nvPr/>
        </p:nvSpPr>
        <p:spPr>
          <a:xfrm>
            <a:off x="4300220" y="5159148"/>
            <a:ext cx="3384000" cy="461665"/>
          </a:xfrm>
          <a:prstGeom prst="rect">
            <a:avLst/>
          </a:prstGeom>
          <a:noFill/>
        </p:spPr>
        <p:txBody>
          <a:bodyPr vert="horz" wrap="square" lIns="0" tIns="45720" rIns="91440" bIns="4572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2400" kern="1200">
                <a:solidFill>
                  <a:srgbClr val="0088FE"/>
                </a:solidFill>
                <a:latin typeface="+mj-lt"/>
                <a:ea typeface="+mn-ea"/>
                <a:cs typeface="+mn-cs"/>
              </a:defRPr>
            </a:lvl1pPr>
            <a:lvl2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2pPr>
            <a:lvl3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3pPr>
            <a:lvl4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4pPr>
            <a:lvl5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Тинькофф Про</a:t>
            </a:r>
          </a:p>
        </p:txBody>
      </p:sp>
      <p:sp>
        <p:nvSpPr>
          <p:cNvPr id="42" name="Text Placeholder 19">
            <a:extLst>
              <a:ext uri="{FF2B5EF4-FFF2-40B4-BE49-F238E27FC236}">
                <a16:creationId xmlns:a16="http://schemas.microsoft.com/office/drawing/2014/main" id="{DF5C2C6C-D0AC-C772-3E1E-8E379AFE2F66}"/>
              </a:ext>
            </a:extLst>
          </p:cNvPr>
          <p:cNvSpPr txBox="1">
            <a:spLocks/>
          </p:cNvSpPr>
          <p:nvPr/>
        </p:nvSpPr>
        <p:spPr>
          <a:xfrm>
            <a:off x="4308386" y="5777624"/>
            <a:ext cx="3383999" cy="338554"/>
          </a:xfrm>
          <a:prstGeom prst="rect">
            <a:avLst/>
          </a:prstGeom>
          <a:noFill/>
        </p:spPr>
        <p:txBody>
          <a:bodyPr vert="horz" wrap="square" lIns="0" tIns="45720" rIns="91440" bIns="4572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2pPr>
            <a:lvl3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3pPr>
            <a:lvl4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4pPr>
            <a:lvl5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2000" indent="-252000">
              <a:spcAft>
                <a:spcPts val="8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dirty="0"/>
              <a:t>…………..</a:t>
            </a:r>
          </a:p>
        </p:txBody>
      </p:sp>
    </p:spTree>
    <p:extLst>
      <p:ext uri="{BB962C8B-B14F-4D97-AF65-F5344CB8AC3E}">
        <p14:creationId xmlns:p14="http://schemas.microsoft.com/office/powerpoint/2010/main" val="2707770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 Placeholder 73">
            <a:extLst>
              <a:ext uri="{FF2B5EF4-FFF2-40B4-BE49-F238E27FC236}">
                <a16:creationId xmlns:a16="http://schemas.microsoft.com/office/drawing/2014/main" id="{CEE84EC0-05B2-BD6F-CB58-DEE4C5F441CC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458238" y="2839642"/>
            <a:ext cx="669600" cy="460800"/>
          </a:xfrm>
        </p:spPr>
        <p:txBody>
          <a:bodyPr/>
          <a:lstStyle/>
          <a:p>
            <a:r>
              <a:rPr lang="ru-RU" dirty="0"/>
              <a:t>03</a:t>
            </a:r>
          </a:p>
        </p:txBody>
      </p:sp>
      <p:sp>
        <p:nvSpPr>
          <p:cNvPr id="72" name="Text Placeholder 71">
            <a:extLst>
              <a:ext uri="{FF2B5EF4-FFF2-40B4-BE49-F238E27FC236}">
                <a16:creationId xmlns:a16="http://schemas.microsoft.com/office/drawing/2014/main" id="{C5297E34-6194-77CA-CCFD-301F54AAAA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458238" y="2425016"/>
            <a:ext cx="669600" cy="460800"/>
          </a:xfrm>
        </p:spPr>
        <p:txBody>
          <a:bodyPr/>
          <a:lstStyle/>
          <a:p>
            <a:r>
              <a:rPr lang="ru-RU" dirty="0"/>
              <a:t>02</a:t>
            </a:r>
          </a:p>
        </p:txBody>
      </p:sp>
      <p:sp>
        <p:nvSpPr>
          <p:cNvPr id="69" name="Title 68">
            <a:extLst>
              <a:ext uri="{FF2B5EF4-FFF2-40B4-BE49-F238E27FC236}">
                <a16:creationId xmlns:a16="http://schemas.microsoft.com/office/drawing/2014/main" id="{F3314707-90D0-C7A0-F7CA-C2A813BE8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>
                <a:solidFill>
                  <a:srgbClr val="1A2129"/>
                </a:solidFill>
                <a:latin typeface="+mj-lt"/>
                <a:ea typeface="+mn-ea"/>
                <a:cs typeface="+mn-cs"/>
              </a:rPr>
              <a:t>Содержание</a:t>
            </a:r>
            <a:endParaRPr lang="ru-RU" dirty="0">
              <a:latin typeface="+mj-lt"/>
            </a:endParaRPr>
          </a:p>
        </p:txBody>
      </p:sp>
      <p:sp>
        <p:nvSpPr>
          <p:cNvPr id="70" name="Text Placeholder 69">
            <a:extLst>
              <a:ext uri="{FF2B5EF4-FFF2-40B4-BE49-F238E27FC236}">
                <a16:creationId xmlns:a16="http://schemas.microsoft.com/office/drawing/2014/main" id="{FA689C23-A8C1-B8CB-7313-C6F783593F8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01</a:t>
            </a:r>
          </a:p>
        </p:txBody>
      </p:sp>
      <p:sp>
        <p:nvSpPr>
          <p:cNvPr id="71" name="Text Placeholder 70">
            <a:extLst>
              <a:ext uri="{FF2B5EF4-FFF2-40B4-BE49-F238E27FC236}">
                <a16:creationId xmlns:a16="http://schemas.microsoft.com/office/drawing/2014/main" id="{830CE3E6-B91C-A328-A7E1-07AB75E60A04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ru-RU" dirty="0"/>
              <a:t>Цена</a:t>
            </a:r>
          </a:p>
        </p:txBody>
      </p:sp>
      <p:sp>
        <p:nvSpPr>
          <p:cNvPr id="73" name="Text Placeholder 72">
            <a:extLst>
              <a:ext uri="{FF2B5EF4-FFF2-40B4-BE49-F238E27FC236}">
                <a16:creationId xmlns:a16="http://schemas.microsoft.com/office/drawing/2014/main" id="{856DF38B-771B-826E-13FE-F2D24ED04A84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1211665" y="2425016"/>
            <a:ext cx="5040000" cy="460800"/>
          </a:xfrm>
        </p:spPr>
        <p:txBody>
          <a:bodyPr/>
          <a:lstStyle/>
          <a:p>
            <a:r>
              <a:rPr lang="ru-RU" dirty="0"/>
              <a:t>Триалы</a:t>
            </a:r>
          </a:p>
        </p:txBody>
      </p:sp>
      <p:sp>
        <p:nvSpPr>
          <p:cNvPr id="75" name="Text Placeholder 74">
            <a:extLst>
              <a:ext uri="{FF2B5EF4-FFF2-40B4-BE49-F238E27FC236}">
                <a16:creationId xmlns:a16="http://schemas.microsoft.com/office/drawing/2014/main" id="{BCF9D72F-3900-894A-62D3-4727CDB292DB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1211665" y="2839210"/>
            <a:ext cx="5040000" cy="461665"/>
          </a:xfrm>
        </p:spPr>
        <p:txBody>
          <a:bodyPr/>
          <a:lstStyle/>
          <a:p>
            <a:r>
              <a:rPr lang="ru-RU" dirty="0"/>
              <a:t>Наполнение подписки</a:t>
            </a:r>
          </a:p>
        </p:txBody>
      </p:sp>
      <p:sp>
        <p:nvSpPr>
          <p:cNvPr id="76" name="Text Placeholder 75">
            <a:extLst>
              <a:ext uri="{FF2B5EF4-FFF2-40B4-BE49-F238E27FC236}">
                <a16:creationId xmlns:a16="http://schemas.microsoft.com/office/drawing/2014/main" id="{373E89A3-3E1B-DBD2-2C0A-80370B9FC61A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458238" y="3268218"/>
            <a:ext cx="669600" cy="460800"/>
          </a:xfrm>
        </p:spPr>
        <p:txBody>
          <a:bodyPr/>
          <a:lstStyle/>
          <a:p>
            <a:r>
              <a:rPr lang="ru-RU" dirty="0"/>
              <a:t>04</a:t>
            </a:r>
          </a:p>
        </p:txBody>
      </p:sp>
      <p:sp>
        <p:nvSpPr>
          <p:cNvPr id="77" name="Text Placeholder 76">
            <a:extLst>
              <a:ext uri="{FF2B5EF4-FFF2-40B4-BE49-F238E27FC236}">
                <a16:creationId xmlns:a16="http://schemas.microsoft.com/office/drawing/2014/main" id="{6DEB3457-FCB8-F403-F8DD-F5AF41371CDB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1211665" y="3268218"/>
            <a:ext cx="5040000" cy="460800"/>
          </a:xfrm>
        </p:spPr>
        <p:txBody>
          <a:bodyPr/>
          <a:lstStyle/>
          <a:p>
            <a:r>
              <a:rPr lang="ru-RU" dirty="0"/>
              <a:t>Условия подписки</a:t>
            </a:r>
          </a:p>
        </p:txBody>
      </p:sp>
      <p:sp>
        <p:nvSpPr>
          <p:cNvPr id="78" name="Text Placeholder 77">
            <a:extLst>
              <a:ext uri="{FF2B5EF4-FFF2-40B4-BE49-F238E27FC236}">
                <a16:creationId xmlns:a16="http://schemas.microsoft.com/office/drawing/2014/main" id="{EF01D7EA-A0B1-CB31-0AFD-0E2A6980EFAE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458238" y="3675553"/>
            <a:ext cx="669600" cy="460800"/>
          </a:xfrm>
        </p:spPr>
        <p:txBody>
          <a:bodyPr/>
          <a:lstStyle/>
          <a:p>
            <a:r>
              <a:rPr lang="ru-RU" dirty="0"/>
              <a:t>05</a:t>
            </a:r>
          </a:p>
        </p:txBody>
      </p:sp>
      <p:sp>
        <p:nvSpPr>
          <p:cNvPr id="79" name="Text Placeholder 78">
            <a:extLst>
              <a:ext uri="{FF2B5EF4-FFF2-40B4-BE49-F238E27FC236}">
                <a16:creationId xmlns:a16="http://schemas.microsoft.com/office/drawing/2014/main" id="{184CFF87-9B8B-8F9A-84DC-CCA28F1B0691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1211665" y="3675553"/>
            <a:ext cx="5040000" cy="460800"/>
          </a:xfrm>
        </p:spPr>
        <p:txBody>
          <a:bodyPr/>
          <a:lstStyle/>
          <a:p>
            <a:r>
              <a:rPr lang="ru-RU" dirty="0"/>
              <a:t>Уникальные возможности</a:t>
            </a:r>
          </a:p>
        </p:txBody>
      </p:sp>
      <p:sp>
        <p:nvSpPr>
          <p:cNvPr id="80" name="Text Placeholder 79">
            <a:extLst>
              <a:ext uri="{FF2B5EF4-FFF2-40B4-BE49-F238E27FC236}">
                <a16:creationId xmlns:a16="http://schemas.microsoft.com/office/drawing/2014/main" id="{1FC5B2F8-5D47-59D3-4CE8-23759CBEF909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58238" y="4085304"/>
            <a:ext cx="669600" cy="460800"/>
          </a:xfrm>
        </p:spPr>
        <p:txBody>
          <a:bodyPr/>
          <a:lstStyle/>
          <a:p>
            <a:r>
              <a:rPr lang="ru-RU" dirty="0"/>
              <a:t>06</a:t>
            </a:r>
          </a:p>
        </p:txBody>
      </p:sp>
      <p:sp>
        <p:nvSpPr>
          <p:cNvPr id="81" name="Text Placeholder 80">
            <a:extLst>
              <a:ext uri="{FF2B5EF4-FFF2-40B4-BE49-F238E27FC236}">
                <a16:creationId xmlns:a16="http://schemas.microsoft.com/office/drawing/2014/main" id="{C124768D-8EE4-4085-26B1-6020FC840FF0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1211665" y="4085304"/>
            <a:ext cx="5040000" cy="460800"/>
          </a:xfrm>
        </p:spPr>
        <p:txBody>
          <a:bodyPr/>
          <a:lstStyle/>
          <a:p>
            <a:r>
              <a:rPr lang="ru-RU" dirty="0"/>
              <a:t>Позиционирование</a:t>
            </a:r>
          </a:p>
        </p:txBody>
      </p:sp>
      <p:sp>
        <p:nvSpPr>
          <p:cNvPr id="2" name="Footer Placeholder 10">
            <a:extLst>
              <a:ext uri="{FF2B5EF4-FFF2-40B4-BE49-F238E27FC236}">
                <a16:creationId xmlns:a16="http://schemas.microsoft.com/office/drawing/2014/main" id="{D3EA5BBE-9EFC-86A5-4BED-71AECCDCB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1456" y="414033"/>
            <a:ext cx="5760000" cy="230400"/>
          </a:xfrm>
        </p:spPr>
        <p:txBody>
          <a:bodyPr/>
          <a:lstStyle/>
          <a:p>
            <a:r>
              <a:rPr lang="ru-RU" dirty="0"/>
              <a:t>Исследование конкурентов сервиса Пакет</a:t>
            </a:r>
          </a:p>
        </p:txBody>
      </p:sp>
      <p:sp>
        <p:nvSpPr>
          <p:cNvPr id="16" name="Text Placeholder 79">
            <a:extLst>
              <a:ext uri="{FF2B5EF4-FFF2-40B4-BE49-F238E27FC236}">
                <a16:creationId xmlns:a16="http://schemas.microsoft.com/office/drawing/2014/main" id="{1FC5B2F8-5D47-59D3-4CE8-23759CBEF909}"/>
              </a:ext>
            </a:extLst>
          </p:cNvPr>
          <p:cNvSpPr txBox="1">
            <a:spLocks/>
          </p:cNvSpPr>
          <p:nvPr/>
        </p:nvSpPr>
        <p:spPr>
          <a:xfrm>
            <a:off x="458238" y="4530255"/>
            <a:ext cx="669600" cy="4608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2400" kern="1200">
                <a:solidFill>
                  <a:srgbClr val="0088FE"/>
                </a:solidFill>
                <a:latin typeface="+mj-lt"/>
                <a:ea typeface="+mn-ea"/>
                <a:cs typeface="+mn-cs"/>
              </a:defRPr>
            </a:lvl1pPr>
            <a:lvl2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2pPr>
            <a:lvl3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3pPr>
            <a:lvl4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4pPr>
            <a:lvl5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07</a:t>
            </a:r>
          </a:p>
        </p:txBody>
      </p:sp>
      <p:sp>
        <p:nvSpPr>
          <p:cNvPr id="17" name="Text Placeholder 80">
            <a:extLst>
              <a:ext uri="{FF2B5EF4-FFF2-40B4-BE49-F238E27FC236}">
                <a16:creationId xmlns:a16="http://schemas.microsoft.com/office/drawing/2014/main" id="{C124768D-8EE4-4085-26B1-6020FC840FF0}"/>
              </a:ext>
            </a:extLst>
          </p:cNvPr>
          <p:cNvSpPr txBox="1">
            <a:spLocks/>
          </p:cNvSpPr>
          <p:nvPr/>
        </p:nvSpPr>
        <p:spPr>
          <a:xfrm>
            <a:off x="1211665" y="4529823"/>
            <a:ext cx="5040000" cy="46166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2pPr>
            <a:lvl3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3pPr>
            <a:lvl4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4pPr>
            <a:lvl5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Сильные и слабые стороны</a:t>
            </a:r>
          </a:p>
        </p:txBody>
      </p:sp>
      <p:sp>
        <p:nvSpPr>
          <p:cNvPr id="18" name="Text Placeholder 79">
            <a:extLst>
              <a:ext uri="{FF2B5EF4-FFF2-40B4-BE49-F238E27FC236}">
                <a16:creationId xmlns:a16="http://schemas.microsoft.com/office/drawing/2014/main" id="{1FC5B2F8-5D47-59D3-4CE8-23759CBEF909}"/>
              </a:ext>
            </a:extLst>
          </p:cNvPr>
          <p:cNvSpPr txBox="1">
            <a:spLocks/>
          </p:cNvSpPr>
          <p:nvPr/>
        </p:nvSpPr>
        <p:spPr>
          <a:xfrm>
            <a:off x="458238" y="4919809"/>
            <a:ext cx="669600" cy="4608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2400" kern="1200">
                <a:solidFill>
                  <a:srgbClr val="0088FE"/>
                </a:solidFill>
                <a:latin typeface="+mj-lt"/>
                <a:ea typeface="+mn-ea"/>
                <a:cs typeface="+mn-cs"/>
              </a:defRPr>
            </a:lvl1pPr>
            <a:lvl2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2pPr>
            <a:lvl3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3pPr>
            <a:lvl4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4pPr>
            <a:lvl5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08</a:t>
            </a:r>
          </a:p>
        </p:txBody>
      </p:sp>
      <p:sp>
        <p:nvSpPr>
          <p:cNvPr id="19" name="Text Placeholder 80">
            <a:extLst>
              <a:ext uri="{FF2B5EF4-FFF2-40B4-BE49-F238E27FC236}">
                <a16:creationId xmlns:a16="http://schemas.microsoft.com/office/drawing/2014/main" id="{C124768D-8EE4-4085-26B1-6020FC840FF0}"/>
              </a:ext>
            </a:extLst>
          </p:cNvPr>
          <p:cNvSpPr txBox="1">
            <a:spLocks/>
          </p:cNvSpPr>
          <p:nvPr/>
        </p:nvSpPr>
        <p:spPr>
          <a:xfrm>
            <a:off x="1211665" y="4919809"/>
            <a:ext cx="5040000" cy="4608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2pPr>
            <a:lvl3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3pPr>
            <a:lvl4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4pPr>
            <a:lvl5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Позиционирование</a:t>
            </a:r>
          </a:p>
        </p:txBody>
      </p:sp>
      <p:sp>
        <p:nvSpPr>
          <p:cNvPr id="20" name="Text Placeholder 79">
            <a:extLst>
              <a:ext uri="{FF2B5EF4-FFF2-40B4-BE49-F238E27FC236}">
                <a16:creationId xmlns:a16="http://schemas.microsoft.com/office/drawing/2014/main" id="{1FC5B2F8-5D47-59D3-4CE8-23759CBEF909}"/>
              </a:ext>
            </a:extLst>
          </p:cNvPr>
          <p:cNvSpPr txBox="1">
            <a:spLocks/>
          </p:cNvSpPr>
          <p:nvPr/>
        </p:nvSpPr>
        <p:spPr>
          <a:xfrm>
            <a:off x="458238" y="5565707"/>
            <a:ext cx="669600" cy="4608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2400" kern="1200">
                <a:solidFill>
                  <a:srgbClr val="0088FE"/>
                </a:solidFill>
                <a:latin typeface="+mj-lt"/>
                <a:ea typeface="+mn-ea"/>
                <a:cs typeface="+mn-cs"/>
              </a:defRPr>
            </a:lvl1pPr>
            <a:lvl2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2pPr>
            <a:lvl3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3pPr>
            <a:lvl4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4pPr>
            <a:lvl5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09</a:t>
            </a:r>
          </a:p>
        </p:txBody>
      </p:sp>
      <p:sp>
        <p:nvSpPr>
          <p:cNvPr id="21" name="Text Placeholder 80">
            <a:extLst>
              <a:ext uri="{FF2B5EF4-FFF2-40B4-BE49-F238E27FC236}">
                <a16:creationId xmlns:a16="http://schemas.microsoft.com/office/drawing/2014/main" id="{C124768D-8EE4-4085-26B1-6020FC840FF0}"/>
              </a:ext>
            </a:extLst>
          </p:cNvPr>
          <p:cNvSpPr txBox="1">
            <a:spLocks/>
          </p:cNvSpPr>
          <p:nvPr/>
        </p:nvSpPr>
        <p:spPr>
          <a:xfrm>
            <a:off x="1211665" y="5380609"/>
            <a:ext cx="5040000" cy="83099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2pPr>
            <a:lvl3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3pPr>
            <a:lvl4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4pPr>
            <a:lvl5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Уникальные и инновационные преимущества</a:t>
            </a:r>
          </a:p>
        </p:txBody>
      </p:sp>
      <p:sp>
        <p:nvSpPr>
          <p:cNvPr id="22" name="Text Placeholder 79">
            <a:extLst>
              <a:ext uri="{FF2B5EF4-FFF2-40B4-BE49-F238E27FC236}">
                <a16:creationId xmlns:a16="http://schemas.microsoft.com/office/drawing/2014/main" id="{1FC5B2F8-5D47-59D3-4CE8-23759CBEF909}"/>
              </a:ext>
            </a:extLst>
          </p:cNvPr>
          <p:cNvSpPr txBox="1">
            <a:spLocks/>
          </p:cNvSpPr>
          <p:nvPr/>
        </p:nvSpPr>
        <p:spPr>
          <a:xfrm>
            <a:off x="6096000" y="2003454"/>
            <a:ext cx="669600" cy="4608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2400" kern="1200">
                <a:solidFill>
                  <a:srgbClr val="0088FE"/>
                </a:solidFill>
                <a:latin typeface="+mj-lt"/>
                <a:ea typeface="+mn-ea"/>
                <a:cs typeface="+mn-cs"/>
              </a:defRPr>
            </a:lvl1pPr>
            <a:lvl2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2pPr>
            <a:lvl3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3pPr>
            <a:lvl4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4pPr>
            <a:lvl5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08</a:t>
            </a:r>
          </a:p>
        </p:txBody>
      </p:sp>
      <p:sp>
        <p:nvSpPr>
          <p:cNvPr id="23" name="Text Placeholder 80">
            <a:extLst>
              <a:ext uri="{FF2B5EF4-FFF2-40B4-BE49-F238E27FC236}">
                <a16:creationId xmlns:a16="http://schemas.microsoft.com/office/drawing/2014/main" id="{C124768D-8EE4-4085-26B1-6020FC840FF0}"/>
              </a:ext>
            </a:extLst>
          </p:cNvPr>
          <p:cNvSpPr txBox="1">
            <a:spLocks/>
          </p:cNvSpPr>
          <p:nvPr/>
        </p:nvSpPr>
        <p:spPr>
          <a:xfrm>
            <a:off x="6849427" y="2003454"/>
            <a:ext cx="5040000" cy="4608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2pPr>
            <a:lvl3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3pPr>
            <a:lvl4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4pPr>
            <a:lvl5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Ссылки на подписки</a:t>
            </a:r>
          </a:p>
        </p:txBody>
      </p:sp>
      <p:sp>
        <p:nvSpPr>
          <p:cNvPr id="24" name="Text Placeholder 79">
            <a:extLst>
              <a:ext uri="{FF2B5EF4-FFF2-40B4-BE49-F238E27FC236}">
                <a16:creationId xmlns:a16="http://schemas.microsoft.com/office/drawing/2014/main" id="{1FC5B2F8-5D47-59D3-4CE8-23759CBEF909}"/>
              </a:ext>
            </a:extLst>
          </p:cNvPr>
          <p:cNvSpPr txBox="1">
            <a:spLocks/>
          </p:cNvSpPr>
          <p:nvPr/>
        </p:nvSpPr>
        <p:spPr>
          <a:xfrm>
            <a:off x="6096000" y="2420712"/>
            <a:ext cx="669600" cy="4608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2400" kern="1200">
                <a:solidFill>
                  <a:srgbClr val="0088FE"/>
                </a:solidFill>
                <a:latin typeface="+mj-lt"/>
                <a:ea typeface="+mn-ea"/>
                <a:cs typeface="+mn-cs"/>
              </a:defRPr>
            </a:lvl1pPr>
            <a:lvl2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2pPr>
            <a:lvl3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3pPr>
            <a:lvl4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4pPr>
            <a:lvl5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09</a:t>
            </a:r>
          </a:p>
        </p:txBody>
      </p:sp>
      <p:sp>
        <p:nvSpPr>
          <p:cNvPr id="25" name="Text Placeholder 80">
            <a:extLst>
              <a:ext uri="{FF2B5EF4-FFF2-40B4-BE49-F238E27FC236}">
                <a16:creationId xmlns:a16="http://schemas.microsoft.com/office/drawing/2014/main" id="{C124768D-8EE4-4085-26B1-6020FC840FF0}"/>
              </a:ext>
            </a:extLst>
          </p:cNvPr>
          <p:cNvSpPr txBox="1">
            <a:spLocks/>
          </p:cNvSpPr>
          <p:nvPr/>
        </p:nvSpPr>
        <p:spPr>
          <a:xfrm>
            <a:off x="6849427" y="2420712"/>
            <a:ext cx="5040000" cy="4608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2pPr>
            <a:lvl3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3pPr>
            <a:lvl4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4pPr>
            <a:lvl5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География, статус</a:t>
            </a:r>
          </a:p>
        </p:txBody>
      </p:sp>
      <p:sp>
        <p:nvSpPr>
          <p:cNvPr id="26" name="Text Placeholder 79">
            <a:extLst>
              <a:ext uri="{FF2B5EF4-FFF2-40B4-BE49-F238E27FC236}">
                <a16:creationId xmlns:a16="http://schemas.microsoft.com/office/drawing/2014/main" id="{1FC5B2F8-5D47-59D3-4CE8-23759CBEF909}"/>
              </a:ext>
            </a:extLst>
          </p:cNvPr>
          <p:cNvSpPr txBox="1">
            <a:spLocks/>
          </p:cNvSpPr>
          <p:nvPr/>
        </p:nvSpPr>
        <p:spPr>
          <a:xfrm>
            <a:off x="6096000" y="2823881"/>
            <a:ext cx="669600" cy="4608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2400" kern="1200">
                <a:solidFill>
                  <a:srgbClr val="0088FE"/>
                </a:solidFill>
                <a:latin typeface="+mj-lt"/>
                <a:ea typeface="+mn-ea"/>
                <a:cs typeface="+mn-cs"/>
              </a:defRPr>
            </a:lvl1pPr>
            <a:lvl2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2pPr>
            <a:lvl3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3pPr>
            <a:lvl4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4pPr>
            <a:lvl5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10</a:t>
            </a:r>
          </a:p>
        </p:txBody>
      </p:sp>
      <p:sp>
        <p:nvSpPr>
          <p:cNvPr id="27" name="Text Placeholder 80">
            <a:extLst>
              <a:ext uri="{FF2B5EF4-FFF2-40B4-BE49-F238E27FC236}">
                <a16:creationId xmlns:a16="http://schemas.microsoft.com/office/drawing/2014/main" id="{C124768D-8EE4-4085-26B1-6020FC840FF0}"/>
              </a:ext>
            </a:extLst>
          </p:cNvPr>
          <p:cNvSpPr txBox="1">
            <a:spLocks/>
          </p:cNvSpPr>
          <p:nvPr/>
        </p:nvSpPr>
        <p:spPr>
          <a:xfrm>
            <a:off x="6849427" y="2823881"/>
            <a:ext cx="5040000" cy="4608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2pPr>
            <a:lvl3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3pPr>
            <a:lvl4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4pPr>
            <a:lvl5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Кол-во пользователей</a:t>
            </a:r>
          </a:p>
        </p:txBody>
      </p:sp>
      <p:sp>
        <p:nvSpPr>
          <p:cNvPr id="28" name="Text Placeholder 79">
            <a:extLst>
              <a:ext uri="{FF2B5EF4-FFF2-40B4-BE49-F238E27FC236}">
                <a16:creationId xmlns:a16="http://schemas.microsoft.com/office/drawing/2014/main" id="{1FC5B2F8-5D47-59D3-4CE8-23759CBEF909}"/>
              </a:ext>
            </a:extLst>
          </p:cNvPr>
          <p:cNvSpPr txBox="1">
            <a:spLocks/>
          </p:cNvSpPr>
          <p:nvPr/>
        </p:nvSpPr>
        <p:spPr>
          <a:xfrm>
            <a:off x="6096000" y="3217272"/>
            <a:ext cx="669600" cy="4608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2400" kern="1200">
                <a:solidFill>
                  <a:srgbClr val="0088FE"/>
                </a:solidFill>
                <a:latin typeface="+mj-lt"/>
                <a:ea typeface="+mn-ea"/>
                <a:cs typeface="+mn-cs"/>
              </a:defRPr>
            </a:lvl1pPr>
            <a:lvl2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2pPr>
            <a:lvl3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3pPr>
            <a:lvl4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4pPr>
            <a:lvl5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11</a:t>
            </a:r>
          </a:p>
        </p:txBody>
      </p:sp>
      <p:sp>
        <p:nvSpPr>
          <p:cNvPr id="29" name="Text Placeholder 80">
            <a:extLst>
              <a:ext uri="{FF2B5EF4-FFF2-40B4-BE49-F238E27FC236}">
                <a16:creationId xmlns:a16="http://schemas.microsoft.com/office/drawing/2014/main" id="{C124768D-8EE4-4085-26B1-6020FC840FF0}"/>
              </a:ext>
            </a:extLst>
          </p:cNvPr>
          <p:cNvSpPr txBox="1">
            <a:spLocks/>
          </p:cNvSpPr>
          <p:nvPr/>
        </p:nvSpPr>
        <p:spPr>
          <a:xfrm>
            <a:off x="6849427" y="3217272"/>
            <a:ext cx="5040000" cy="4608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2pPr>
            <a:lvl3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3pPr>
            <a:lvl4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4pPr>
            <a:lvl5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Целевая аудитория</a:t>
            </a:r>
          </a:p>
        </p:txBody>
      </p:sp>
      <p:sp>
        <p:nvSpPr>
          <p:cNvPr id="30" name="Text Placeholder 79">
            <a:extLst>
              <a:ext uri="{FF2B5EF4-FFF2-40B4-BE49-F238E27FC236}">
                <a16:creationId xmlns:a16="http://schemas.microsoft.com/office/drawing/2014/main" id="{1FC5B2F8-5D47-59D3-4CE8-23759CBEF909}"/>
              </a:ext>
            </a:extLst>
          </p:cNvPr>
          <p:cNvSpPr txBox="1">
            <a:spLocks/>
          </p:cNvSpPr>
          <p:nvPr/>
        </p:nvSpPr>
        <p:spPr>
          <a:xfrm>
            <a:off x="6096000" y="3649558"/>
            <a:ext cx="669600" cy="4608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2400" kern="1200">
                <a:solidFill>
                  <a:srgbClr val="0088FE"/>
                </a:solidFill>
                <a:latin typeface="+mj-lt"/>
                <a:ea typeface="+mn-ea"/>
                <a:cs typeface="+mn-cs"/>
              </a:defRPr>
            </a:lvl1pPr>
            <a:lvl2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2pPr>
            <a:lvl3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3pPr>
            <a:lvl4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4pPr>
            <a:lvl5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12</a:t>
            </a:r>
          </a:p>
        </p:txBody>
      </p:sp>
      <p:sp>
        <p:nvSpPr>
          <p:cNvPr id="31" name="Text Placeholder 80">
            <a:extLst>
              <a:ext uri="{FF2B5EF4-FFF2-40B4-BE49-F238E27FC236}">
                <a16:creationId xmlns:a16="http://schemas.microsoft.com/office/drawing/2014/main" id="{C124768D-8EE4-4085-26B1-6020FC840FF0}"/>
              </a:ext>
            </a:extLst>
          </p:cNvPr>
          <p:cNvSpPr txBox="1">
            <a:spLocks/>
          </p:cNvSpPr>
          <p:nvPr/>
        </p:nvSpPr>
        <p:spPr>
          <a:xfrm>
            <a:off x="6849427" y="3649558"/>
            <a:ext cx="5040000" cy="4608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2pPr>
            <a:lvl3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3pPr>
            <a:lvl4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4pPr>
            <a:lvl5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Коммуникационная стратегия</a:t>
            </a:r>
          </a:p>
        </p:txBody>
      </p:sp>
      <p:sp>
        <p:nvSpPr>
          <p:cNvPr id="32" name="Text Placeholder 79">
            <a:extLst>
              <a:ext uri="{FF2B5EF4-FFF2-40B4-BE49-F238E27FC236}">
                <a16:creationId xmlns:a16="http://schemas.microsoft.com/office/drawing/2014/main" id="{1FC5B2F8-5D47-59D3-4CE8-23759CBEF909}"/>
              </a:ext>
            </a:extLst>
          </p:cNvPr>
          <p:cNvSpPr txBox="1">
            <a:spLocks/>
          </p:cNvSpPr>
          <p:nvPr/>
        </p:nvSpPr>
        <p:spPr>
          <a:xfrm>
            <a:off x="6096000" y="4110358"/>
            <a:ext cx="669600" cy="4608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2400" kern="1200">
                <a:solidFill>
                  <a:srgbClr val="0088FE"/>
                </a:solidFill>
                <a:latin typeface="+mj-lt"/>
                <a:ea typeface="+mn-ea"/>
                <a:cs typeface="+mn-cs"/>
              </a:defRPr>
            </a:lvl1pPr>
            <a:lvl2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2pPr>
            <a:lvl3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3pPr>
            <a:lvl4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4pPr>
            <a:lvl5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13</a:t>
            </a:r>
          </a:p>
        </p:txBody>
      </p:sp>
      <p:sp>
        <p:nvSpPr>
          <p:cNvPr id="33" name="Text Placeholder 80">
            <a:extLst>
              <a:ext uri="{FF2B5EF4-FFF2-40B4-BE49-F238E27FC236}">
                <a16:creationId xmlns:a16="http://schemas.microsoft.com/office/drawing/2014/main" id="{C124768D-8EE4-4085-26B1-6020FC840FF0}"/>
              </a:ext>
            </a:extLst>
          </p:cNvPr>
          <p:cNvSpPr txBox="1">
            <a:spLocks/>
          </p:cNvSpPr>
          <p:nvPr/>
        </p:nvSpPr>
        <p:spPr>
          <a:xfrm>
            <a:off x="6849427" y="4110358"/>
            <a:ext cx="5040000" cy="4608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2pPr>
            <a:lvl3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3pPr>
            <a:lvl4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4pPr>
            <a:lvl5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Топ </a:t>
            </a:r>
            <a:r>
              <a:rPr lang="ru-RU" dirty="0" err="1"/>
              <a:t>ритейлеров</a:t>
            </a:r>
            <a:endParaRPr lang="ru-RU" dirty="0"/>
          </a:p>
        </p:txBody>
      </p:sp>
      <p:sp>
        <p:nvSpPr>
          <p:cNvPr id="34" name="Text Placeholder 79">
            <a:extLst>
              <a:ext uri="{FF2B5EF4-FFF2-40B4-BE49-F238E27FC236}">
                <a16:creationId xmlns:a16="http://schemas.microsoft.com/office/drawing/2014/main" id="{1FC5B2F8-5D47-59D3-4CE8-23759CBEF909}"/>
              </a:ext>
            </a:extLst>
          </p:cNvPr>
          <p:cNvSpPr txBox="1">
            <a:spLocks/>
          </p:cNvSpPr>
          <p:nvPr/>
        </p:nvSpPr>
        <p:spPr>
          <a:xfrm>
            <a:off x="6096000" y="4522181"/>
            <a:ext cx="669600" cy="4608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2400" kern="1200">
                <a:solidFill>
                  <a:srgbClr val="0088FE"/>
                </a:solidFill>
                <a:latin typeface="+mj-lt"/>
                <a:ea typeface="+mn-ea"/>
                <a:cs typeface="+mn-cs"/>
              </a:defRPr>
            </a:lvl1pPr>
            <a:lvl2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2pPr>
            <a:lvl3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3pPr>
            <a:lvl4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4pPr>
            <a:lvl5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14</a:t>
            </a:r>
          </a:p>
        </p:txBody>
      </p:sp>
      <p:sp>
        <p:nvSpPr>
          <p:cNvPr id="35" name="Text Placeholder 80">
            <a:extLst>
              <a:ext uri="{FF2B5EF4-FFF2-40B4-BE49-F238E27FC236}">
                <a16:creationId xmlns:a16="http://schemas.microsoft.com/office/drawing/2014/main" id="{C124768D-8EE4-4085-26B1-6020FC840FF0}"/>
              </a:ext>
            </a:extLst>
          </p:cNvPr>
          <p:cNvSpPr txBox="1">
            <a:spLocks/>
          </p:cNvSpPr>
          <p:nvPr/>
        </p:nvSpPr>
        <p:spPr>
          <a:xfrm>
            <a:off x="6849427" y="4522181"/>
            <a:ext cx="5040000" cy="4608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2pPr>
            <a:lvl3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3pPr>
            <a:lvl4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4pPr>
            <a:lvl5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Покупательские предпочтения</a:t>
            </a:r>
          </a:p>
        </p:txBody>
      </p:sp>
      <p:sp>
        <p:nvSpPr>
          <p:cNvPr id="36" name="Text Placeholder 79">
            <a:extLst>
              <a:ext uri="{FF2B5EF4-FFF2-40B4-BE49-F238E27FC236}">
                <a16:creationId xmlns:a16="http://schemas.microsoft.com/office/drawing/2014/main" id="{1FC5B2F8-5D47-59D3-4CE8-23759CBEF909}"/>
              </a:ext>
            </a:extLst>
          </p:cNvPr>
          <p:cNvSpPr txBox="1">
            <a:spLocks/>
          </p:cNvSpPr>
          <p:nvPr/>
        </p:nvSpPr>
        <p:spPr>
          <a:xfrm>
            <a:off x="6096000" y="4919809"/>
            <a:ext cx="669600" cy="4608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2400" kern="1200">
                <a:solidFill>
                  <a:srgbClr val="0088FE"/>
                </a:solidFill>
                <a:latin typeface="+mj-lt"/>
                <a:ea typeface="+mn-ea"/>
                <a:cs typeface="+mn-cs"/>
              </a:defRPr>
            </a:lvl1pPr>
            <a:lvl2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2pPr>
            <a:lvl3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3pPr>
            <a:lvl4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4pPr>
            <a:lvl5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15</a:t>
            </a:r>
          </a:p>
        </p:txBody>
      </p:sp>
      <p:sp>
        <p:nvSpPr>
          <p:cNvPr id="37" name="Text Placeholder 80">
            <a:extLst>
              <a:ext uri="{FF2B5EF4-FFF2-40B4-BE49-F238E27FC236}">
                <a16:creationId xmlns:a16="http://schemas.microsoft.com/office/drawing/2014/main" id="{C124768D-8EE4-4085-26B1-6020FC840FF0}"/>
              </a:ext>
            </a:extLst>
          </p:cNvPr>
          <p:cNvSpPr txBox="1">
            <a:spLocks/>
          </p:cNvSpPr>
          <p:nvPr/>
        </p:nvSpPr>
        <p:spPr>
          <a:xfrm>
            <a:off x="6849427" y="4919809"/>
            <a:ext cx="5040000" cy="4608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2pPr>
            <a:lvl3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3pPr>
            <a:lvl4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4pPr>
            <a:lvl5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Выводы</a:t>
            </a:r>
          </a:p>
        </p:txBody>
      </p:sp>
    </p:spTree>
    <p:extLst>
      <p:ext uri="{BB962C8B-B14F-4D97-AF65-F5344CB8AC3E}">
        <p14:creationId xmlns:p14="http://schemas.microsoft.com/office/powerpoint/2010/main" val="6541999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9C15E-0BC2-F444-8563-DFEC7B9BF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881" y="846000"/>
            <a:ext cx="11113200" cy="648000"/>
          </a:xfrm>
        </p:spPr>
        <p:txBody>
          <a:bodyPr/>
          <a:lstStyle/>
          <a:p>
            <a:r>
              <a:rPr lang="ru-RU" dirty="0">
                <a:solidFill>
                  <a:srgbClr val="1A2129"/>
                </a:solidFill>
                <a:ea typeface="+mn-ea"/>
                <a:cs typeface="+mn-cs"/>
              </a:rPr>
              <a:t>Позиционирование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D48A61-79EA-1DD0-B614-8A533D9CE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1C7BD-C484-49EB-A7F4-79A7D48E10F6}" type="slidenum">
              <a:rPr lang="ru-RU" smtClean="0"/>
              <a:t>20</a:t>
            </a:fld>
            <a:endParaRPr lang="ru-RU"/>
          </a:p>
        </p:txBody>
      </p:sp>
      <p:graphicFrame>
        <p:nvGraphicFramePr>
          <p:cNvPr id="13" name="Таблица 2">
            <a:extLst>
              <a:ext uri="{FF2B5EF4-FFF2-40B4-BE49-F238E27FC236}">
                <a16:creationId xmlns:a16="http://schemas.microsoft.com/office/drawing/2014/main" id="{2FC83F6E-0910-4B26-F582-58464CC6F84B}"/>
              </a:ext>
            </a:extLst>
          </p:cNvPr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3704769022"/>
              </p:ext>
            </p:extLst>
          </p:nvPr>
        </p:nvGraphicFramePr>
        <p:xfrm>
          <a:off x="587374" y="1985961"/>
          <a:ext cx="10752819" cy="4315934"/>
        </p:xfrm>
        <a:graphic>
          <a:graphicData uri="http://schemas.openxmlformats.org/drawingml/2006/table">
            <a:tbl>
              <a:tblPr/>
              <a:tblGrid>
                <a:gridCol w="26865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663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38278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ru-RU" sz="1400" b="0" i="0" dirty="0">
                          <a:solidFill>
                            <a:srgbClr val="1E1E1E"/>
                          </a:solidFill>
                          <a:latin typeface="Manrope bold" pitchFamily="2" charset="0"/>
                          <a:ea typeface="Roboto Flex Normal Medium" panose="02000000000000000000" pitchFamily="2" charset="0"/>
                        </a:rPr>
                        <a:t>Наименование конкурента</a:t>
                      </a:r>
                    </a:p>
                  </a:txBody>
                  <a:tcPr marL="90000" marR="91434" marT="91434" marB="91434" anchor="ctr" horzOverflow="overflow">
                    <a:lnL w="3175">
                      <a:noFill/>
                    </a:lnL>
                    <a:lnR w="3175">
                      <a:noFill/>
                    </a:lnR>
                    <a:lnT w="12700">
                      <a:noFill/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ru-RU" sz="1400" b="0" i="0" dirty="0">
                          <a:solidFill>
                            <a:srgbClr val="1E1E1E"/>
                          </a:solidFill>
                          <a:latin typeface="Manrope bold" pitchFamily="2" charset="0"/>
                          <a:ea typeface="Roboto Flex Normal Medium" panose="02000000000000000000" pitchFamily="2" charset="0"/>
                        </a:rPr>
                        <a:t>Описание</a:t>
                      </a:r>
                      <a:endParaRPr lang="en-US" sz="1400" b="0" i="0" dirty="0">
                        <a:solidFill>
                          <a:srgbClr val="1E1E1E"/>
                        </a:solidFill>
                        <a:latin typeface="Manrope bold" pitchFamily="2" charset="0"/>
                        <a:ea typeface="Roboto Flex Normal Medium" panose="02000000000000000000" pitchFamily="2" charset="0"/>
                      </a:endParaRPr>
                    </a:p>
                  </a:txBody>
                  <a:tcPr marL="163434" marR="91434" marT="91434" marB="91434" anchor="ctr" horzOverflow="overflow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12700">
                      <a:noFill/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686"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800"/>
                        </a:spcBef>
                        <a:buClr>
                          <a:schemeClr val="tx1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ru-RU" sz="1200" b="0" i="0" dirty="0">
                          <a:solidFill>
                            <a:srgbClr val="1E1E1E"/>
                          </a:solidFill>
                          <a:latin typeface="Manrope" pitchFamily="2" charset="0"/>
                        </a:rPr>
                        <a:t>Подписка Яндекс Плюс</a:t>
                      </a:r>
                    </a:p>
                  </a:txBody>
                  <a:tcPr marL="90000" marR="163434" marT="36000" marB="36000" anchor="ctr" horzOverflow="overflow">
                    <a:lnL w="3175">
                      <a:noFill/>
                    </a:lnL>
                    <a:lnR w="3175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1828709" rtl="0" eaLnBrk="1" fontAlgn="ctr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686"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800"/>
                        </a:spcBef>
                        <a:buClr>
                          <a:schemeClr val="tx1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ru-RU" sz="1200" b="0" i="0" dirty="0">
                          <a:solidFill>
                            <a:srgbClr val="1E1E1E"/>
                          </a:solidFill>
                          <a:latin typeface="Manrope" pitchFamily="2" charset="0"/>
                        </a:rPr>
                        <a:t>Подписка СберПрайм</a:t>
                      </a:r>
                    </a:p>
                  </a:txBody>
                  <a:tcPr marL="90000" marR="163434" marT="36000" marB="36000" anchor="ctr" horzOverflow="overflow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1828709" rtl="0" eaLnBrk="1" fontAlgn="ctr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ru-RU" sz="1200" b="0" i="0" kern="1200" dirty="0">
                          <a:solidFill>
                            <a:srgbClr val="1E1E1E"/>
                          </a:solidFill>
                          <a:latin typeface="Manrope" pitchFamily="2" charset="0"/>
                          <a:ea typeface="+mn-ea"/>
                          <a:cs typeface="+mn-cs"/>
                        </a:rPr>
                        <a:t>Позиционируют себя как единая подписка, преимуществами которой можно пользоваться в различных сервисах, включая онлайн кинотеатр, продуктовые магазины, аптеки от </a:t>
                      </a:r>
                      <a:r>
                        <a:rPr lang="ru-RU" sz="1200" b="0" i="0" kern="1200" dirty="0" err="1">
                          <a:solidFill>
                            <a:srgbClr val="1E1E1E"/>
                          </a:solidFill>
                          <a:latin typeface="Manrope" pitchFamily="2" charset="0"/>
                          <a:ea typeface="+mn-ea"/>
                          <a:cs typeface="+mn-cs"/>
                        </a:rPr>
                        <a:t>Сбер</a:t>
                      </a:r>
                      <a:r>
                        <a:rPr lang="ru-RU" sz="1200" b="0" i="0" kern="1200" dirty="0">
                          <a:solidFill>
                            <a:srgbClr val="1E1E1E"/>
                          </a:solidFill>
                          <a:latin typeface="Manrope" pitchFamily="2" charset="0"/>
                          <a:ea typeface="+mn-ea"/>
                          <a:cs typeface="+mn-cs"/>
                        </a:rPr>
                        <a:t> и т.д. При этом в первую очередь клиенты </a:t>
                      </a:r>
                      <a:r>
                        <a:rPr lang="ru-RU" sz="1200" b="0" i="0" kern="1200" dirty="0" err="1">
                          <a:solidFill>
                            <a:srgbClr val="1E1E1E"/>
                          </a:solidFill>
                          <a:latin typeface="Manrope" pitchFamily="2" charset="0"/>
                          <a:ea typeface="+mn-ea"/>
                          <a:cs typeface="+mn-cs"/>
                        </a:rPr>
                        <a:t>Сбера</a:t>
                      </a:r>
                      <a:r>
                        <a:rPr lang="ru-RU" sz="1200" b="0" i="0" kern="1200" dirty="0">
                          <a:solidFill>
                            <a:srgbClr val="1E1E1E"/>
                          </a:solidFill>
                          <a:latin typeface="Manrope" pitchFamily="2" charset="0"/>
                          <a:ea typeface="+mn-ea"/>
                          <a:cs typeface="+mn-cs"/>
                        </a:rPr>
                        <a:t> экономят на обслуживании банковских карт и комиссии при переводах, акцент на банковских услугах и преимуществах.</a:t>
                      </a: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0153">
                <a:tc>
                  <a:txBody>
                    <a:bodyPr/>
                    <a:lstStyle/>
                    <a:p>
                      <a:pPr marL="0" indent="0" algn="l" defTabSz="1828709" rtl="0" eaLnBrk="1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ru-RU" sz="1200" b="0" i="0" kern="1200" dirty="0">
                          <a:solidFill>
                            <a:srgbClr val="1E1E1E"/>
                          </a:solidFill>
                          <a:latin typeface="Manrope" pitchFamily="2" charset="0"/>
                          <a:ea typeface="+mn-ea"/>
                          <a:cs typeface="+mn-cs"/>
                        </a:rPr>
                        <a:t>Подписка </a:t>
                      </a:r>
                      <a:r>
                        <a:rPr lang="en-US" sz="1200" b="0" i="0" kern="1200" dirty="0">
                          <a:solidFill>
                            <a:srgbClr val="1E1E1E"/>
                          </a:solidFill>
                          <a:latin typeface="Manrope" pitchFamily="2" charset="0"/>
                          <a:ea typeface="+mn-ea"/>
                          <a:cs typeface="+mn-cs"/>
                        </a:rPr>
                        <a:t>Ozon Premium</a:t>
                      </a: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0000" marR="163434" marT="36000" marB="36000" anchor="ctr" horzOverflow="overflow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1828709" rtl="0" eaLnBrk="1" fontAlgn="ctr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0153">
                <a:tc>
                  <a:txBody>
                    <a:bodyPr/>
                    <a:lstStyle/>
                    <a:p>
                      <a:pPr marL="0" indent="0" algn="l" defTabSz="1828709" rtl="0" eaLnBrk="1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ru-RU" sz="1200" b="0" i="0" kern="1200" dirty="0">
                          <a:solidFill>
                            <a:srgbClr val="1E1E1E"/>
                          </a:solidFill>
                          <a:latin typeface="Manrope" pitchFamily="2" charset="0"/>
                          <a:ea typeface="+mn-ea"/>
                          <a:cs typeface="+mn-cs"/>
                        </a:rPr>
                        <a:t>Подписка Мегафон Плюс</a:t>
                      </a:r>
                    </a:p>
                  </a:txBody>
                  <a:tcPr marL="90000" marR="163434" marT="36000" marB="36000" anchor="ctr" horzOverflow="overflow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1828709" rtl="0" eaLnBrk="1" fontAlgn="ctr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0153">
                <a:tc>
                  <a:txBody>
                    <a:bodyPr/>
                    <a:lstStyle/>
                    <a:p>
                      <a:pPr marL="0" indent="0" algn="l" defTabSz="1828709" rtl="0" eaLnBrk="1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ru-RU" sz="1200" b="0" i="0" kern="1200" dirty="0">
                          <a:solidFill>
                            <a:srgbClr val="1E1E1E"/>
                          </a:solidFill>
                          <a:latin typeface="Manrope" pitchFamily="2" charset="0"/>
                          <a:ea typeface="+mn-ea"/>
                          <a:cs typeface="+mn-cs"/>
                        </a:rPr>
                        <a:t>Подписка Вкусвилл</a:t>
                      </a:r>
                    </a:p>
                  </a:txBody>
                  <a:tcPr marL="90000" marR="163434" marT="36000" marB="36000" anchor="ctr" horzOverflow="overflow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1828709" rtl="0" eaLnBrk="1" fontAlgn="ctr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686">
                <a:tc>
                  <a:txBody>
                    <a:bodyPr/>
                    <a:lstStyle/>
                    <a:p>
                      <a:pPr marL="0" indent="0" algn="l" defTabSz="1828709" rtl="0" eaLnBrk="1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ru-RU" sz="1200" b="0" i="0" kern="1200" dirty="0">
                          <a:solidFill>
                            <a:srgbClr val="1E1E1E"/>
                          </a:solidFill>
                          <a:latin typeface="Manrope" pitchFamily="2" charset="0"/>
                          <a:ea typeface="+mn-ea"/>
                          <a:cs typeface="+mn-cs"/>
                        </a:rPr>
                        <a:t>Подписка Магнит</a:t>
                      </a:r>
                    </a:p>
                  </a:txBody>
                  <a:tcPr marL="90000" marR="163434" marT="36000" marB="36000" anchor="ctr" horzOverflow="overflow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1828709" rtl="0" eaLnBrk="1" fontAlgn="ctr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7094">
                <a:tc>
                  <a:txBody>
                    <a:bodyPr/>
                    <a:lstStyle/>
                    <a:p>
                      <a:pPr marL="0" indent="0" algn="l" defTabSz="1828709" rtl="0" eaLnBrk="1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ru-RU" sz="1200" b="0" i="0" kern="1200" dirty="0">
                          <a:solidFill>
                            <a:srgbClr val="1E1E1E"/>
                          </a:solidFill>
                          <a:latin typeface="Manrope" pitchFamily="2" charset="0"/>
                          <a:ea typeface="+mn-ea"/>
                          <a:cs typeface="+mn-cs"/>
                        </a:rPr>
                        <a:t>Подписка Ленты</a:t>
                      </a:r>
                    </a:p>
                  </a:txBody>
                  <a:tcPr marL="90000" marR="163434" marT="36000" marB="36000" anchor="ctr" horzOverflow="overflow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1828709" rtl="0" eaLnBrk="1" fontAlgn="ctr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686">
                <a:tc>
                  <a:txBody>
                    <a:bodyPr/>
                    <a:lstStyle/>
                    <a:p>
                      <a:pPr marL="0" indent="0" algn="l" defTabSz="1828709" rtl="0" eaLnBrk="1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ru-RU" sz="1200" b="0" i="0" kern="1200" dirty="0">
                          <a:solidFill>
                            <a:srgbClr val="1E1E1E"/>
                          </a:solidFill>
                          <a:latin typeface="Manrope" pitchFamily="2" charset="0"/>
                          <a:ea typeface="+mn-ea"/>
                          <a:cs typeface="+mn-cs"/>
                        </a:rPr>
                        <a:t>Подписка Тинькофф Про</a:t>
                      </a:r>
                    </a:p>
                  </a:txBody>
                  <a:tcPr marL="90000" marR="163434" marT="36000" marB="36000" anchor="ctr" horzOverflow="overflow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1828709" rtl="0" eaLnBrk="1" fontAlgn="ctr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8" name="Footer Placeholder 10">
            <a:extLst>
              <a:ext uri="{FF2B5EF4-FFF2-40B4-BE49-F238E27FC236}">
                <a16:creationId xmlns:a16="http://schemas.microsoft.com/office/drawing/2014/main" id="{E69C607C-8456-C853-9002-55E122164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1456" y="414033"/>
            <a:ext cx="3463123" cy="230400"/>
          </a:xfrm>
        </p:spPr>
        <p:txBody>
          <a:bodyPr/>
          <a:lstStyle/>
          <a:p>
            <a:r>
              <a:rPr lang="ru-RU" dirty="0"/>
              <a:t>Исследование конкурентов сервиса Пакет</a:t>
            </a:r>
          </a:p>
        </p:txBody>
      </p:sp>
    </p:spTree>
    <p:extLst>
      <p:ext uri="{BB962C8B-B14F-4D97-AF65-F5344CB8AC3E}">
        <p14:creationId xmlns:p14="http://schemas.microsoft.com/office/powerpoint/2010/main" val="26691130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9D04E81-EF99-6AF3-D3A6-1439C253CF22}"/>
              </a:ext>
            </a:extLst>
          </p:cNvPr>
          <p:cNvSpPr txBox="1">
            <a:spLocks/>
          </p:cNvSpPr>
          <p:nvPr/>
        </p:nvSpPr>
        <p:spPr>
          <a:xfrm>
            <a:off x="423638" y="3072812"/>
            <a:ext cx="5491023" cy="142192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Manrope bold" pitchFamily="2" charset="0"/>
                <a:ea typeface="+mj-ea"/>
                <a:cs typeface="+mj-cs"/>
              </a:defRPr>
            </a:lvl1pPr>
          </a:lstStyle>
          <a:p>
            <a:r>
              <a:rPr lang="ru-RU" sz="9600" dirty="0">
                <a:solidFill>
                  <a:schemeClr val="bg1"/>
                </a:solidFill>
                <a:latin typeface="Manrope" pitchFamily="2" charset="0"/>
                <a:ea typeface="+mn-ea"/>
                <a:cs typeface="+mn-cs"/>
              </a:rPr>
              <a:t>07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817FBB1-BD84-A652-CBEF-E14711B06958}"/>
              </a:ext>
            </a:extLst>
          </p:cNvPr>
          <p:cNvSpPr txBox="1">
            <a:spLocks/>
          </p:cNvSpPr>
          <p:nvPr/>
        </p:nvSpPr>
        <p:spPr>
          <a:xfrm>
            <a:off x="423638" y="4418137"/>
            <a:ext cx="8166986" cy="175432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Manrope bold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ru-RU" dirty="0">
                <a:solidFill>
                  <a:schemeClr val="bg1"/>
                </a:solidFill>
                <a:ea typeface="+mn-ea"/>
                <a:cs typeface="+mn-cs"/>
              </a:rPr>
              <a:t>Сильные и слабые стороны подписок</a:t>
            </a:r>
          </a:p>
        </p:txBody>
      </p:sp>
    </p:spTree>
    <p:extLst>
      <p:ext uri="{BB962C8B-B14F-4D97-AF65-F5344CB8AC3E}">
        <p14:creationId xmlns:p14="http://schemas.microsoft.com/office/powerpoint/2010/main" val="13929874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1A11F-84F9-FCBA-0757-6AD5492BC535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1A2129"/>
                </a:solidFill>
                <a:latin typeface="Manrope bold" pitchFamily="2" charset="0"/>
                <a:ea typeface="+mn-ea"/>
                <a:cs typeface="+mn-cs"/>
              </a:rPr>
              <a:t>Подписка Яндекс Плюс</a:t>
            </a:r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A45C0FFB-94C2-AA9B-3904-3328613E2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1C7BD-C484-49EB-A7F4-79A7D48E10F6}" type="slidenum">
              <a:rPr lang="ru-RU" smtClean="0"/>
              <a:t>22</a:t>
            </a:fld>
            <a:endParaRPr lang="ru-RU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1AC3EE8-2D49-D401-8108-0C3C9B6873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534" y="1961088"/>
            <a:ext cx="5040000" cy="460800"/>
          </a:xfrm>
        </p:spPr>
        <p:txBody>
          <a:bodyPr/>
          <a:lstStyle/>
          <a:p>
            <a:r>
              <a:rPr lang="ru-RU" sz="2400" dirty="0">
                <a:solidFill>
                  <a:srgbClr val="0088FE"/>
                </a:solidFill>
              </a:rPr>
              <a:t>Сильные стороны</a:t>
            </a:r>
            <a:endParaRPr lang="ru-RU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F5C2C6C-D0AC-C772-3E1E-8E379AFE2F66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597535" y="2514249"/>
            <a:ext cx="5040000" cy="18364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A2129"/>
                </a:solidFill>
              </a:rPr>
              <a:t>……………….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A2129"/>
                </a:solidFill>
              </a:rPr>
              <a:t>……………….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A2129"/>
                </a:solidFill>
              </a:rPr>
              <a:t>……………….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A2129"/>
                </a:solidFill>
              </a:rPr>
              <a:t>……………….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A2129"/>
                </a:solidFill>
              </a:rPr>
              <a:t>……………….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BE198C0-1510-5311-AA58-4DB012D96D54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6095999" y="1961088"/>
            <a:ext cx="5040000" cy="460800"/>
          </a:xfrm>
        </p:spPr>
        <p:txBody>
          <a:bodyPr/>
          <a:lstStyle/>
          <a:p>
            <a:r>
              <a:rPr lang="ru-RU" sz="2400" dirty="0">
                <a:solidFill>
                  <a:srgbClr val="0088FE"/>
                </a:solidFill>
              </a:rPr>
              <a:t>Слабые стороны</a:t>
            </a:r>
            <a:endParaRPr lang="ru-RU" dirty="0"/>
          </a:p>
        </p:txBody>
      </p:sp>
      <p:sp>
        <p:nvSpPr>
          <p:cNvPr id="4" name="Footer Placeholder 10">
            <a:extLst>
              <a:ext uri="{FF2B5EF4-FFF2-40B4-BE49-F238E27FC236}">
                <a16:creationId xmlns:a16="http://schemas.microsoft.com/office/drawing/2014/main" id="{969A750B-B914-C31C-7DFC-0A3B4C69C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1456" y="414033"/>
            <a:ext cx="5760000" cy="230400"/>
          </a:xfrm>
        </p:spPr>
        <p:txBody>
          <a:bodyPr/>
          <a:lstStyle/>
          <a:p>
            <a:r>
              <a:rPr lang="ru-RU" dirty="0"/>
              <a:t>Исследование конкурентов сервиса Пакет</a:t>
            </a:r>
          </a:p>
        </p:txBody>
      </p:sp>
      <p:sp>
        <p:nvSpPr>
          <p:cNvPr id="10" name="Text Placeholder 19">
            <a:extLst>
              <a:ext uri="{FF2B5EF4-FFF2-40B4-BE49-F238E27FC236}">
                <a16:creationId xmlns:a16="http://schemas.microsoft.com/office/drawing/2014/main" id="{DF5C2C6C-D0AC-C772-3E1E-8E379AFE2F66}"/>
              </a:ext>
            </a:extLst>
          </p:cNvPr>
          <p:cNvSpPr txBox="1">
            <a:spLocks/>
          </p:cNvSpPr>
          <p:nvPr/>
        </p:nvSpPr>
        <p:spPr>
          <a:xfrm>
            <a:off x="6092014" y="2527857"/>
            <a:ext cx="5040000" cy="1836400"/>
          </a:xfrm>
          <a:prstGeom prst="rect">
            <a:avLst/>
          </a:prstGeom>
          <a:noFill/>
        </p:spPr>
        <p:txBody>
          <a:bodyPr vert="horz" wrap="square" lIns="0" tIns="45720" rIns="91440" bIns="4572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2pPr>
            <a:lvl3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3pPr>
            <a:lvl4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4pPr>
            <a:lvl5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>
                <a:solidFill>
                  <a:srgbClr val="1A2129"/>
                </a:solidFill>
              </a:rPr>
              <a:t>……………….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>
                <a:solidFill>
                  <a:srgbClr val="1A2129"/>
                </a:solidFill>
              </a:rPr>
              <a:t>……………….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>
                <a:solidFill>
                  <a:srgbClr val="1A2129"/>
                </a:solidFill>
              </a:rPr>
              <a:t>……………….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>
                <a:solidFill>
                  <a:srgbClr val="1A2129"/>
                </a:solidFill>
              </a:rPr>
              <a:t>……………….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>
                <a:solidFill>
                  <a:srgbClr val="1A2129"/>
                </a:solidFill>
              </a:rPr>
              <a:t>……………….</a:t>
            </a:r>
            <a:endParaRPr lang="ru-RU" dirty="0">
              <a:solidFill>
                <a:srgbClr val="1A21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457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1A11F-84F9-FCBA-0757-6AD5492BC535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A2129"/>
                </a:solidFill>
                <a:ea typeface="+mn-ea"/>
                <a:cs typeface="+mn-cs"/>
              </a:rPr>
              <a:t>Подписка СберПрайм</a:t>
            </a:r>
            <a:endParaRPr lang="ru-RU" sz="4000" dirty="0">
              <a:solidFill>
                <a:srgbClr val="1A2129"/>
              </a:solidFill>
              <a:latin typeface="Manrope bold" pitchFamily="2" charset="0"/>
              <a:ea typeface="+mn-ea"/>
              <a:cs typeface="+mn-cs"/>
            </a:endParaRPr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A45C0FFB-94C2-AA9B-3904-3328613E2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1C7BD-C484-49EB-A7F4-79A7D48E10F6}" type="slidenum">
              <a:rPr lang="ru-RU" smtClean="0"/>
              <a:t>23</a:t>
            </a:fld>
            <a:endParaRPr lang="ru-RU"/>
          </a:p>
        </p:txBody>
      </p:sp>
      <p:sp>
        <p:nvSpPr>
          <p:cNvPr id="4" name="Footer Placeholder 10">
            <a:extLst>
              <a:ext uri="{FF2B5EF4-FFF2-40B4-BE49-F238E27FC236}">
                <a16:creationId xmlns:a16="http://schemas.microsoft.com/office/drawing/2014/main" id="{969A750B-B914-C31C-7DFC-0A3B4C69C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1456" y="414033"/>
            <a:ext cx="5760000" cy="230400"/>
          </a:xfrm>
        </p:spPr>
        <p:txBody>
          <a:bodyPr/>
          <a:lstStyle/>
          <a:p>
            <a:r>
              <a:rPr lang="ru-RU" dirty="0"/>
              <a:t>Исследование конкурентов сервиса Пакет</a:t>
            </a:r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31AC3EE8-2D49-D401-8108-0C3C9B6873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534" y="1961088"/>
            <a:ext cx="5040000" cy="460800"/>
          </a:xfrm>
        </p:spPr>
        <p:txBody>
          <a:bodyPr/>
          <a:lstStyle/>
          <a:p>
            <a:r>
              <a:rPr lang="ru-RU" sz="2400" dirty="0">
                <a:solidFill>
                  <a:srgbClr val="0088FE"/>
                </a:solidFill>
              </a:rPr>
              <a:t>Сильные стороны</a:t>
            </a:r>
            <a:endParaRPr lang="ru-RU" dirty="0"/>
          </a:p>
        </p:txBody>
      </p:sp>
      <p:sp>
        <p:nvSpPr>
          <p:cNvPr id="14" name="Text Placeholder 19">
            <a:extLst>
              <a:ext uri="{FF2B5EF4-FFF2-40B4-BE49-F238E27FC236}">
                <a16:creationId xmlns:a16="http://schemas.microsoft.com/office/drawing/2014/main" id="{DF5C2C6C-D0AC-C772-3E1E-8E379AFE2F66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597535" y="2514249"/>
            <a:ext cx="5040000" cy="18364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A2129"/>
                </a:solidFill>
              </a:rPr>
              <a:t>……………….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A2129"/>
                </a:solidFill>
              </a:rPr>
              <a:t>……………….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A2129"/>
                </a:solidFill>
              </a:rPr>
              <a:t>……………….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A2129"/>
                </a:solidFill>
              </a:rPr>
              <a:t>……………….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A2129"/>
                </a:solidFill>
              </a:rPr>
              <a:t>……………….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1BE198C0-1510-5311-AA58-4DB012D96D54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6095999" y="1961088"/>
            <a:ext cx="5040000" cy="460800"/>
          </a:xfrm>
        </p:spPr>
        <p:txBody>
          <a:bodyPr/>
          <a:lstStyle/>
          <a:p>
            <a:r>
              <a:rPr lang="ru-RU" sz="2400" dirty="0">
                <a:solidFill>
                  <a:srgbClr val="0088FE"/>
                </a:solidFill>
              </a:rPr>
              <a:t>Слабые стороны</a:t>
            </a:r>
            <a:endParaRPr lang="ru-RU" dirty="0"/>
          </a:p>
        </p:txBody>
      </p:sp>
      <p:sp>
        <p:nvSpPr>
          <p:cNvPr id="16" name="Text Placeholder 19">
            <a:extLst>
              <a:ext uri="{FF2B5EF4-FFF2-40B4-BE49-F238E27FC236}">
                <a16:creationId xmlns:a16="http://schemas.microsoft.com/office/drawing/2014/main" id="{DF5C2C6C-D0AC-C772-3E1E-8E379AFE2F66}"/>
              </a:ext>
            </a:extLst>
          </p:cNvPr>
          <p:cNvSpPr txBox="1">
            <a:spLocks/>
          </p:cNvSpPr>
          <p:nvPr/>
        </p:nvSpPr>
        <p:spPr>
          <a:xfrm>
            <a:off x="6092014" y="2527857"/>
            <a:ext cx="5040000" cy="1836400"/>
          </a:xfrm>
          <a:prstGeom prst="rect">
            <a:avLst/>
          </a:prstGeom>
          <a:noFill/>
        </p:spPr>
        <p:txBody>
          <a:bodyPr vert="horz" wrap="square" lIns="0" tIns="45720" rIns="91440" bIns="4572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2pPr>
            <a:lvl3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3pPr>
            <a:lvl4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4pPr>
            <a:lvl5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>
                <a:solidFill>
                  <a:srgbClr val="1A2129"/>
                </a:solidFill>
              </a:rPr>
              <a:t>……………….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>
                <a:solidFill>
                  <a:srgbClr val="1A2129"/>
                </a:solidFill>
              </a:rPr>
              <a:t>……………….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>
                <a:solidFill>
                  <a:srgbClr val="1A2129"/>
                </a:solidFill>
              </a:rPr>
              <a:t>……………….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>
                <a:solidFill>
                  <a:srgbClr val="1A2129"/>
                </a:solidFill>
              </a:rPr>
              <a:t>……………….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>
                <a:solidFill>
                  <a:srgbClr val="1A2129"/>
                </a:solidFill>
              </a:rPr>
              <a:t>……………….</a:t>
            </a:r>
            <a:endParaRPr lang="ru-RU" dirty="0">
              <a:solidFill>
                <a:srgbClr val="1A21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5790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1A11F-84F9-FCBA-0757-6AD5492BC535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1A2129"/>
                </a:solidFill>
                <a:latin typeface="Manrope bold" pitchFamily="2" charset="0"/>
                <a:ea typeface="+mn-ea"/>
                <a:cs typeface="+mn-cs"/>
              </a:rPr>
              <a:t>Подписка </a:t>
            </a:r>
            <a:r>
              <a:rPr lang="en-US" dirty="0">
                <a:solidFill>
                  <a:srgbClr val="1A2129"/>
                </a:solidFill>
                <a:ea typeface="+mn-ea"/>
                <a:cs typeface="+mn-cs"/>
              </a:rPr>
              <a:t>Ozon Premium</a:t>
            </a:r>
            <a:endParaRPr lang="ru-RU" sz="4000" dirty="0">
              <a:solidFill>
                <a:srgbClr val="1A2129"/>
              </a:solidFill>
              <a:latin typeface="Manrope bold" pitchFamily="2" charset="0"/>
              <a:ea typeface="+mn-ea"/>
              <a:cs typeface="+mn-cs"/>
            </a:endParaRPr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A45C0FFB-94C2-AA9B-3904-3328613E2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1C7BD-C484-49EB-A7F4-79A7D48E10F6}" type="slidenum">
              <a:rPr lang="ru-RU" smtClean="0"/>
              <a:t>24</a:t>
            </a:fld>
            <a:endParaRPr lang="ru-RU"/>
          </a:p>
        </p:txBody>
      </p:sp>
      <p:sp>
        <p:nvSpPr>
          <p:cNvPr id="4" name="Footer Placeholder 10">
            <a:extLst>
              <a:ext uri="{FF2B5EF4-FFF2-40B4-BE49-F238E27FC236}">
                <a16:creationId xmlns:a16="http://schemas.microsoft.com/office/drawing/2014/main" id="{969A750B-B914-C31C-7DFC-0A3B4C69C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1456" y="414033"/>
            <a:ext cx="5760000" cy="230400"/>
          </a:xfrm>
        </p:spPr>
        <p:txBody>
          <a:bodyPr/>
          <a:lstStyle/>
          <a:p>
            <a:r>
              <a:rPr lang="ru-RU" dirty="0"/>
              <a:t>Исследование конкурентов сервиса Пакет</a:t>
            </a:r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31AC3EE8-2D49-D401-8108-0C3C9B6873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534" y="1961088"/>
            <a:ext cx="5040000" cy="460800"/>
          </a:xfrm>
        </p:spPr>
        <p:txBody>
          <a:bodyPr/>
          <a:lstStyle/>
          <a:p>
            <a:r>
              <a:rPr lang="ru-RU" sz="2400" dirty="0">
                <a:solidFill>
                  <a:srgbClr val="0088FE"/>
                </a:solidFill>
              </a:rPr>
              <a:t>Сильные стороны</a:t>
            </a:r>
            <a:endParaRPr lang="ru-RU" dirty="0"/>
          </a:p>
        </p:txBody>
      </p:sp>
      <p:sp>
        <p:nvSpPr>
          <p:cNvPr id="14" name="Text Placeholder 19">
            <a:extLst>
              <a:ext uri="{FF2B5EF4-FFF2-40B4-BE49-F238E27FC236}">
                <a16:creationId xmlns:a16="http://schemas.microsoft.com/office/drawing/2014/main" id="{DF5C2C6C-D0AC-C772-3E1E-8E379AFE2F66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597535" y="2514249"/>
            <a:ext cx="5040000" cy="18364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A2129"/>
                </a:solidFill>
              </a:rPr>
              <a:t>……………….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A2129"/>
                </a:solidFill>
              </a:rPr>
              <a:t>……………….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A2129"/>
                </a:solidFill>
              </a:rPr>
              <a:t>……………….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A2129"/>
                </a:solidFill>
              </a:rPr>
              <a:t>……………….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A2129"/>
                </a:solidFill>
              </a:rPr>
              <a:t>……………….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1BE198C0-1510-5311-AA58-4DB012D96D54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6095999" y="1961088"/>
            <a:ext cx="5040000" cy="460800"/>
          </a:xfrm>
        </p:spPr>
        <p:txBody>
          <a:bodyPr/>
          <a:lstStyle/>
          <a:p>
            <a:r>
              <a:rPr lang="ru-RU" sz="2400" dirty="0">
                <a:solidFill>
                  <a:srgbClr val="0088FE"/>
                </a:solidFill>
              </a:rPr>
              <a:t>Слабые стороны</a:t>
            </a:r>
            <a:endParaRPr lang="ru-RU" dirty="0"/>
          </a:p>
        </p:txBody>
      </p:sp>
      <p:sp>
        <p:nvSpPr>
          <p:cNvPr id="16" name="Text Placeholder 19">
            <a:extLst>
              <a:ext uri="{FF2B5EF4-FFF2-40B4-BE49-F238E27FC236}">
                <a16:creationId xmlns:a16="http://schemas.microsoft.com/office/drawing/2014/main" id="{DF5C2C6C-D0AC-C772-3E1E-8E379AFE2F66}"/>
              </a:ext>
            </a:extLst>
          </p:cNvPr>
          <p:cNvSpPr txBox="1">
            <a:spLocks/>
          </p:cNvSpPr>
          <p:nvPr/>
        </p:nvSpPr>
        <p:spPr>
          <a:xfrm>
            <a:off x="6092014" y="2527857"/>
            <a:ext cx="5040000" cy="1836400"/>
          </a:xfrm>
          <a:prstGeom prst="rect">
            <a:avLst/>
          </a:prstGeom>
          <a:noFill/>
        </p:spPr>
        <p:txBody>
          <a:bodyPr vert="horz" wrap="square" lIns="0" tIns="45720" rIns="91440" bIns="4572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2pPr>
            <a:lvl3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3pPr>
            <a:lvl4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4pPr>
            <a:lvl5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>
                <a:solidFill>
                  <a:srgbClr val="1A2129"/>
                </a:solidFill>
              </a:rPr>
              <a:t>……………….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>
                <a:solidFill>
                  <a:srgbClr val="1A2129"/>
                </a:solidFill>
              </a:rPr>
              <a:t>……………….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>
                <a:solidFill>
                  <a:srgbClr val="1A2129"/>
                </a:solidFill>
              </a:rPr>
              <a:t>……………….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>
                <a:solidFill>
                  <a:srgbClr val="1A2129"/>
                </a:solidFill>
              </a:rPr>
              <a:t>……………….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>
                <a:solidFill>
                  <a:srgbClr val="1A2129"/>
                </a:solidFill>
              </a:rPr>
              <a:t>……………….</a:t>
            </a:r>
            <a:endParaRPr lang="ru-RU" dirty="0">
              <a:solidFill>
                <a:srgbClr val="1A21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8350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1A11F-84F9-FCBA-0757-6AD5492BC535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1A2129"/>
                </a:solidFill>
                <a:latin typeface="Manrope bold" pitchFamily="2" charset="0"/>
                <a:ea typeface="+mn-ea"/>
                <a:cs typeface="+mn-cs"/>
              </a:rPr>
              <a:t>Подписка Мегафон Плюс</a:t>
            </a:r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A45C0FFB-94C2-AA9B-3904-3328613E2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1C7BD-C484-49EB-A7F4-79A7D48E10F6}" type="slidenum">
              <a:rPr lang="ru-RU" smtClean="0"/>
              <a:t>25</a:t>
            </a:fld>
            <a:endParaRPr lang="ru-RU"/>
          </a:p>
        </p:txBody>
      </p:sp>
      <p:sp>
        <p:nvSpPr>
          <p:cNvPr id="4" name="Footer Placeholder 10">
            <a:extLst>
              <a:ext uri="{FF2B5EF4-FFF2-40B4-BE49-F238E27FC236}">
                <a16:creationId xmlns:a16="http://schemas.microsoft.com/office/drawing/2014/main" id="{969A750B-B914-C31C-7DFC-0A3B4C69C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1456" y="414033"/>
            <a:ext cx="5760000" cy="230400"/>
          </a:xfrm>
        </p:spPr>
        <p:txBody>
          <a:bodyPr/>
          <a:lstStyle/>
          <a:p>
            <a:r>
              <a:rPr lang="ru-RU" dirty="0"/>
              <a:t>Исследование конкурентов сервиса Пакет</a:t>
            </a:r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31AC3EE8-2D49-D401-8108-0C3C9B6873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534" y="1961088"/>
            <a:ext cx="5040000" cy="460800"/>
          </a:xfrm>
        </p:spPr>
        <p:txBody>
          <a:bodyPr/>
          <a:lstStyle/>
          <a:p>
            <a:r>
              <a:rPr lang="ru-RU" sz="2400" dirty="0">
                <a:solidFill>
                  <a:srgbClr val="0088FE"/>
                </a:solidFill>
              </a:rPr>
              <a:t>Сильные стороны</a:t>
            </a:r>
            <a:endParaRPr lang="ru-RU" dirty="0"/>
          </a:p>
        </p:txBody>
      </p:sp>
      <p:sp>
        <p:nvSpPr>
          <p:cNvPr id="14" name="Text Placeholder 19">
            <a:extLst>
              <a:ext uri="{FF2B5EF4-FFF2-40B4-BE49-F238E27FC236}">
                <a16:creationId xmlns:a16="http://schemas.microsoft.com/office/drawing/2014/main" id="{DF5C2C6C-D0AC-C772-3E1E-8E379AFE2F66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597535" y="2514249"/>
            <a:ext cx="5040000" cy="18364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A2129"/>
                </a:solidFill>
              </a:rPr>
              <a:t>……………….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A2129"/>
                </a:solidFill>
              </a:rPr>
              <a:t>……………….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A2129"/>
                </a:solidFill>
              </a:rPr>
              <a:t>……………….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A2129"/>
                </a:solidFill>
              </a:rPr>
              <a:t>……………….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A2129"/>
                </a:solidFill>
              </a:rPr>
              <a:t>……………….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1BE198C0-1510-5311-AA58-4DB012D96D54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6095999" y="1961088"/>
            <a:ext cx="5040000" cy="460800"/>
          </a:xfrm>
        </p:spPr>
        <p:txBody>
          <a:bodyPr/>
          <a:lstStyle/>
          <a:p>
            <a:r>
              <a:rPr lang="ru-RU" sz="2400" dirty="0">
                <a:solidFill>
                  <a:srgbClr val="0088FE"/>
                </a:solidFill>
              </a:rPr>
              <a:t>Слабые стороны</a:t>
            </a:r>
            <a:endParaRPr lang="ru-RU" dirty="0"/>
          </a:p>
        </p:txBody>
      </p:sp>
      <p:sp>
        <p:nvSpPr>
          <p:cNvPr id="16" name="Text Placeholder 19">
            <a:extLst>
              <a:ext uri="{FF2B5EF4-FFF2-40B4-BE49-F238E27FC236}">
                <a16:creationId xmlns:a16="http://schemas.microsoft.com/office/drawing/2014/main" id="{DF5C2C6C-D0AC-C772-3E1E-8E379AFE2F66}"/>
              </a:ext>
            </a:extLst>
          </p:cNvPr>
          <p:cNvSpPr txBox="1">
            <a:spLocks/>
          </p:cNvSpPr>
          <p:nvPr/>
        </p:nvSpPr>
        <p:spPr>
          <a:xfrm>
            <a:off x="6092014" y="2527857"/>
            <a:ext cx="5040000" cy="1836400"/>
          </a:xfrm>
          <a:prstGeom prst="rect">
            <a:avLst/>
          </a:prstGeom>
          <a:noFill/>
        </p:spPr>
        <p:txBody>
          <a:bodyPr vert="horz" wrap="square" lIns="0" tIns="45720" rIns="91440" bIns="4572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2pPr>
            <a:lvl3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3pPr>
            <a:lvl4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4pPr>
            <a:lvl5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>
                <a:solidFill>
                  <a:srgbClr val="1A2129"/>
                </a:solidFill>
              </a:rPr>
              <a:t>……………….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>
                <a:solidFill>
                  <a:srgbClr val="1A2129"/>
                </a:solidFill>
              </a:rPr>
              <a:t>……………….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>
                <a:solidFill>
                  <a:srgbClr val="1A2129"/>
                </a:solidFill>
              </a:rPr>
              <a:t>……………….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>
                <a:solidFill>
                  <a:srgbClr val="1A2129"/>
                </a:solidFill>
              </a:rPr>
              <a:t>……………….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>
                <a:solidFill>
                  <a:srgbClr val="1A2129"/>
                </a:solidFill>
              </a:rPr>
              <a:t>……………….</a:t>
            </a:r>
            <a:endParaRPr lang="ru-RU" dirty="0">
              <a:solidFill>
                <a:srgbClr val="1A21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5901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1A11F-84F9-FCBA-0757-6AD5492BC535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1A2129"/>
                </a:solidFill>
                <a:latin typeface="Manrope bold" pitchFamily="2" charset="0"/>
                <a:ea typeface="+mn-ea"/>
                <a:cs typeface="+mn-cs"/>
              </a:rPr>
              <a:t>Подписка </a:t>
            </a:r>
            <a:r>
              <a:rPr lang="ru-RU" dirty="0">
                <a:solidFill>
                  <a:srgbClr val="1A2129"/>
                </a:solidFill>
                <a:ea typeface="+mn-ea"/>
                <a:cs typeface="+mn-cs"/>
              </a:rPr>
              <a:t>Вкусвилл</a:t>
            </a:r>
            <a:endParaRPr lang="ru-RU" sz="4000" dirty="0">
              <a:solidFill>
                <a:srgbClr val="1A2129"/>
              </a:solidFill>
              <a:latin typeface="Manrope bold" pitchFamily="2" charset="0"/>
              <a:ea typeface="+mn-ea"/>
              <a:cs typeface="+mn-cs"/>
            </a:endParaRPr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A45C0FFB-94C2-AA9B-3904-3328613E2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1C7BD-C484-49EB-A7F4-79A7D48E10F6}" type="slidenum">
              <a:rPr lang="ru-RU" smtClean="0"/>
              <a:t>26</a:t>
            </a:fld>
            <a:endParaRPr lang="ru-RU"/>
          </a:p>
        </p:txBody>
      </p:sp>
      <p:sp>
        <p:nvSpPr>
          <p:cNvPr id="4" name="Footer Placeholder 10">
            <a:extLst>
              <a:ext uri="{FF2B5EF4-FFF2-40B4-BE49-F238E27FC236}">
                <a16:creationId xmlns:a16="http://schemas.microsoft.com/office/drawing/2014/main" id="{969A750B-B914-C31C-7DFC-0A3B4C69C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1456" y="414033"/>
            <a:ext cx="5760000" cy="230400"/>
          </a:xfrm>
        </p:spPr>
        <p:txBody>
          <a:bodyPr/>
          <a:lstStyle/>
          <a:p>
            <a:r>
              <a:rPr lang="ru-RU" dirty="0"/>
              <a:t>Исследование конкурентов сервиса Пакет</a:t>
            </a:r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31AC3EE8-2D49-D401-8108-0C3C9B6873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534" y="1961088"/>
            <a:ext cx="5040000" cy="460800"/>
          </a:xfrm>
        </p:spPr>
        <p:txBody>
          <a:bodyPr/>
          <a:lstStyle/>
          <a:p>
            <a:r>
              <a:rPr lang="ru-RU" sz="2400" dirty="0">
                <a:solidFill>
                  <a:srgbClr val="0088FE"/>
                </a:solidFill>
              </a:rPr>
              <a:t>Сильные стороны</a:t>
            </a:r>
            <a:endParaRPr lang="ru-RU" dirty="0"/>
          </a:p>
        </p:txBody>
      </p:sp>
      <p:sp>
        <p:nvSpPr>
          <p:cNvPr id="14" name="Text Placeholder 19">
            <a:extLst>
              <a:ext uri="{FF2B5EF4-FFF2-40B4-BE49-F238E27FC236}">
                <a16:creationId xmlns:a16="http://schemas.microsoft.com/office/drawing/2014/main" id="{DF5C2C6C-D0AC-C772-3E1E-8E379AFE2F66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597535" y="2514249"/>
            <a:ext cx="5040000" cy="18364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A2129"/>
                </a:solidFill>
              </a:rPr>
              <a:t>……………….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A2129"/>
                </a:solidFill>
              </a:rPr>
              <a:t>……………….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A2129"/>
                </a:solidFill>
              </a:rPr>
              <a:t>……………….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A2129"/>
                </a:solidFill>
              </a:rPr>
              <a:t>……………….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A2129"/>
                </a:solidFill>
              </a:rPr>
              <a:t>……………….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1BE198C0-1510-5311-AA58-4DB012D96D54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6095999" y="1961088"/>
            <a:ext cx="5040000" cy="460800"/>
          </a:xfrm>
        </p:spPr>
        <p:txBody>
          <a:bodyPr/>
          <a:lstStyle/>
          <a:p>
            <a:r>
              <a:rPr lang="ru-RU" sz="2400" dirty="0">
                <a:solidFill>
                  <a:srgbClr val="0088FE"/>
                </a:solidFill>
              </a:rPr>
              <a:t>Слабые стороны</a:t>
            </a:r>
            <a:endParaRPr lang="ru-RU" dirty="0"/>
          </a:p>
        </p:txBody>
      </p:sp>
      <p:sp>
        <p:nvSpPr>
          <p:cNvPr id="16" name="Text Placeholder 19">
            <a:extLst>
              <a:ext uri="{FF2B5EF4-FFF2-40B4-BE49-F238E27FC236}">
                <a16:creationId xmlns:a16="http://schemas.microsoft.com/office/drawing/2014/main" id="{DF5C2C6C-D0AC-C772-3E1E-8E379AFE2F66}"/>
              </a:ext>
            </a:extLst>
          </p:cNvPr>
          <p:cNvSpPr txBox="1">
            <a:spLocks/>
          </p:cNvSpPr>
          <p:nvPr/>
        </p:nvSpPr>
        <p:spPr>
          <a:xfrm>
            <a:off x="6092014" y="2527857"/>
            <a:ext cx="5040000" cy="1836400"/>
          </a:xfrm>
          <a:prstGeom prst="rect">
            <a:avLst/>
          </a:prstGeom>
          <a:noFill/>
        </p:spPr>
        <p:txBody>
          <a:bodyPr vert="horz" wrap="square" lIns="0" tIns="45720" rIns="91440" bIns="4572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2pPr>
            <a:lvl3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3pPr>
            <a:lvl4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4pPr>
            <a:lvl5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>
                <a:solidFill>
                  <a:srgbClr val="1A2129"/>
                </a:solidFill>
              </a:rPr>
              <a:t>……………….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>
                <a:solidFill>
                  <a:srgbClr val="1A2129"/>
                </a:solidFill>
              </a:rPr>
              <a:t>……………….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>
                <a:solidFill>
                  <a:srgbClr val="1A2129"/>
                </a:solidFill>
              </a:rPr>
              <a:t>……………….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>
                <a:solidFill>
                  <a:srgbClr val="1A2129"/>
                </a:solidFill>
              </a:rPr>
              <a:t>……………….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>
                <a:solidFill>
                  <a:srgbClr val="1A2129"/>
                </a:solidFill>
              </a:rPr>
              <a:t>……………….</a:t>
            </a:r>
            <a:endParaRPr lang="ru-RU" dirty="0">
              <a:solidFill>
                <a:srgbClr val="1A21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071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1A11F-84F9-FCBA-0757-6AD5492BC535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1A2129"/>
                </a:solidFill>
                <a:latin typeface="Manrope bold" pitchFamily="2" charset="0"/>
                <a:ea typeface="+mn-ea"/>
                <a:cs typeface="+mn-cs"/>
              </a:rPr>
              <a:t>Подписка Магнит</a:t>
            </a:r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A45C0FFB-94C2-AA9B-3904-3328613E2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1C7BD-C484-49EB-A7F4-79A7D48E10F6}" type="slidenum">
              <a:rPr lang="ru-RU" smtClean="0"/>
              <a:t>27</a:t>
            </a:fld>
            <a:endParaRPr lang="ru-RU"/>
          </a:p>
        </p:txBody>
      </p:sp>
      <p:sp>
        <p:nvSpPr>
          <p:cNvPr id="4" name="Footer Placeholder 10">
            <a:extLst>
              <a:ext uri="{FF2B5EF4-FFF2-40B4-BE49-F238E27FC236}">
                <a16:creationId xmlns:a16="http://schemas.microsoft.com/office/drawing/2014/main" id="{969A750B-B914-C31C-7DFC-0A3B4C69C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1456" y="414033"/>
            <a:ext cx="5760000" cy="230400"/>
          </a:xfrm>
        </p:spPr>
        <p:txBody>
          <a:bodyPr/>
          <a:lstStyle/>
          <a:p>
            <a:r>
              <a:rPr lang="ru-RU" dirty="0"/>
              <a:t>Исследование конкурентов сервиса Пакет</a:t>
            </a:r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31AC3EE8-2D49-D401-8108-0C3C9B6873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534" y="1961088"/>
            <a:ext cx="5040000" cy="460800"/>
          </a:xfrm>
        </p:spPr>
        <p:txBody>
          <a:bodyPr/>
          <a:lstStyle/>
          <a:p>
            <a:r>
              <a:rPr lang="ru-RU" sz="2400" dirty="0">
                <a:solidFill>
                  <a:srgbClr val="0088FE"/>
                </a:solidFill>
              </a:rPr>
              <a:t>Сильные стороны</a:t>
            </a:r>
            <a:endParaRPr lang="ru-RU" dirty="0"/>
          </a:p>
        </p:txBody>
      </p:sp>
      <p:sp>
        <p:nvSpPr>
          <p:cNvPr id="14" name="Text Placeholder 19">
            <a:extLst>
              <a:ext uri="{FF2B5EF4-FFF2-40B4-BE49-F238E27FC236}">
                <a16:creationId xmlns:a16="http://schemas.microsoft.com/office/drawing/2014/main" id="{DF5C2C6C-D0AC-C772-3E1E-8E379AFE2F66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597535" y="2514249"/>
            <a:ext cx="5040000" cy="18364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A2129"/>
                </a:solidFill>
              </a:rPr>
              <a:t>……………….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A2129"/>
                </a:solidFill>
              </a:rPr>
              <a:t>……………….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A2129"/>
                </a:solidFill>
              </a:rPr>
              <a:t>……………….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A2129"/>
                </a:solidFill>
              </a:rPr>
              <a:t>……………….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A2129"/>
                </a:solidFill>
              </a:rPr>
              <a:t>……………….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1BE198C0-1510-5311-AA58-4DB012D96D54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6095999" y="1961088"/>
            <a:ext cx="5040000" cy="460800"/>
          </a:xfrm>
        </p:spPr>
        <p:txBody>
          <a:bodyPr/>
          <a:lstStyle/>
          <a:p>
            <a:r>
              <a:rPr lang="ru-RU" sz="2400" dirty="0">
                <a:solidFill>
                  <a:srgbClr val="0088FE"/>
                </a:solidFill>
              </a:rPr>
              <a:t>Слабые стороны</a:t>
            </a:r>
            <a:endParaRPr lang="ru-RU" dirty="0"/>
          </a:p>
        </p:txBody>
      </p:sp>
      <p:sp>
        <p:nvSpPr>
          <p:cNvPr id="16" name="Text Placeholder 19">
            <a:extLst>
              <a:ext uri="{FF2B5EF4-FFF2-40B4-BE49-F238E27FC236}">
                <a16:creationId xmlns:a16="http://schemas.microsoft.com/office/drawing/2014/main" id="{DF5C2C6C-D0AC-C772-3E1E-8E379AFE2F66}"/>
              </a:ext>
            </a:extLst>
          </p:cNvPr>
          <p:cNvSpPr txBox="1">
            <a:spLocks/>
          </p:cNvSpPr>
          <p:nvPr/>
        </p:nvSpPr>
        <p:spPr>
          <a:xfrm>
            <a:off x="6092014" y="2527857"/>
            <a:ext cx="5040000" cy="1836400"/>
          </a:xfrm>
          <a:prstGeom prst="rect">
            <a:avLst/>
          </a:prstGeom>
          <a:noFill/>
        </p:spPr>
        <p:txBody>
          <a:bodyPr vert="horz" wrap="square" lIns="0" tIns="45720" rIns="91440" bIns="4572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2pPr>
            <a:lvl3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3pPr>
            <a:lvl4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4pPr>
            <a:lvl5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>
                <a:solidFill>
                  <a:srgbClr val="1A2129"/>
                </a:solidFill>
              </a:rPr>
              <a:t>……………….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>
                <a:solidFill>
                  <a:srgbClr val="1A2129"/>
                </a:solidFill>
              </a:rPr>
              <a:t>……………….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>
                <a:solidFill>
                  <a:srgbClr val="1A2129"/>
                </a:solidFill>
              </a:rPr>
              <a:t>……………….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>
                <a:solidFill>
                  <a:srgbClr val="1A2129"/>
                </a:solidFill>
              </a:rPr>
              <a:t>……………….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>
                <a:solidFill>
                  <a:srgbClr val="1A2129"/>
                </a:solidFill>
              </a:rPr>
              <a:t>……………….</a:t>
            </a:r>
            <a:endParaRPr lang="ru-RU" dirty="0">
              <a:solidFill>
                <a:srgbClr val="1A21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7464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1A11F-84F9-FCBA-0757-6AD5492BC535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1A2129"/>
                </a:solidFill>
                <a:latin typeface="Manrope bold" pitchFamily="2" charset="0"/>
                <a:ea typeface="+mn-ea"/>
                <a:cs typeface="+mn-cs"/>
              </a:rPr>
              <a:t>Подписка Ленты</a:t>
            </a:r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A45C0FFB-94C2-AA9B-3904-3328613E2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1C7BD-C484-49EB-A7F4-79A7D48E10F6}" type="slidenum">
              <a:rPr lang="ru-RU" smtClean="0"/>
              <a:t>28</a:t>
            </a:fld>
            <a:endParaRPr lang="ru-RU"/>
          </a:p>
        </p:txBody>
      </p:sp>
      <p:sp>
        <p:nvSpPr>
          <p:cNvPr id="4" name="Footer Placeholder 10">
            <a:extLst>
              <a:ext uri="{FF2B5EF4-FFF2-40B4-BE49-F238E27FC236}">
                <a16:creationId xmlns:a16="http://schemas.microsoft.com/office/drawing/2014/main" id="{969A750B-B914-C31C-7DFC-0A3B4C69C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1456" y="414033"/>
            <a:ext cx="5760000" cy="230400"/>
          </a:xfrm>
        </p:spPr>
        <p:txBody>
          <a:bodyPr/>
          <a:lstStyle/>
          <a:p>
            <a:r>
              <a:rPr lang="ru-RU" dirty="0"/>
              <a:t>Исследование конкурентов сервиса Пакет</a:t>
            </a:r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31AC3EE8-2D49-D401-8108-0C3C9B6873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534" y="1961088"/>
            <a:ext cx="5040000" cy="460800"/>
          </a:xfrm>
        </p:spPr>
        <p:txBody>
          <a:bodyPr/>
          <a:lstStyle/>
          <a:p>
            <a:r>
              <a:rPr lang="ru-RU" sz="2400" dirty="0">
                <a:solidFill>
                  <a:srgbClr val="0088FE"/>
                </a:solidFill>
              </a:rPr>
              <a:t>Сильные стороны</a:t>
            </a:r>
            <a:endParaRPr lang="ru-RU" dirty="0"/>
          </a:p>
        </p:txBody>
      </p:sp>
      <p:sp>
        <p:nvSpPr>
          <p:cNvPr id="14" name="Text Placeholder 19">
            <a:extLst>
              <a:ext uri="{FF2B5EF4-FFF2-40B4-BE49-F238E27FC236}">
                <a16:creationId xmlns:a16="http://schemas.microsoft.com/office/drawing/2014/main" id="{DF5C2C6C-D0AC-C772-3E1E-8E379AFE2F66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597535" y="2514249"/>
            <a:ext cx="5040000" cy="18364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A2129"/>
                </a:solidFill>
              </a:rPr>
              <a:t>……………….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A2129"/>
                </a:solidFill>
              </a:rPr>
              <a:t>……………….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A2129"/>
                </a:solidFill>
              </a:rPr>
              <a:t>……………….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A2129"/>
                </a:solidFill>
              </a:rPr>
              <a:t>……………….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A2129"/>
                </a:solidFill>
              </a:rPr>
              <a:t>……………….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1BE198C0-1510-5311-AA58-4DB012D96D54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6095999" y="1961088"/>
            <a:ext cx="5040000" cy="460800"/>
          </a:xfrm>
        </p:spPr>
        <p:txBody>
          <a:bodyPr/>
          <a:lstStyle/>
          <a:p>
            <a:r>
              <a:rPr lang="ru-RU" sz="2400" dirty="0">
                <a:solidFill>
                  <a:srgbClr val="0088FE"/>
                </a:solidFill>
              </a:rPr>
              <a:t>Слабые стороны</a:t>
            </a:r>
            <a:endParaRPr lang="ru-RU" dirty="0"/>
          </a:p>
        </p:txBody>
      </p:sp>
      <p:sp>
        <p:nvSpPr>
          <p:cNvPr id="16" name="Text Placeholder 19">
            <a:extLst>
              <a:ext uri="{FF2B5EF4-FFF2-40B4-BE49-F238E27FC236}">
                <a16:creationId xmlns:a16="http://schemas.microsoft.com/office/drawing/2014/main" id="{DF5C2C6C-D0AC-C772-3E1E-8E379AFE2F66}"/>
              </a:ext>
            </a:extLst>
          </p:cNvPr>
          <p:cNvSpPr txBox="1">
            <a:spLocks/>
          </p:cNvSpPr>
          <p:nvPr/>
        </p:nvSpPr>
        <p:spPr>
          <a:xfrm>
            <a:off x="6092014" y="2527857"/>
            <a:ext cx="5040000" cy="1836400"/>
          </a:xfrm>
          <a:prstGeom prst="rect">
            <a:avLst/>
          </a:prstGeom>
          <a:noFill/>
        </p:spPr>
        <p:txBody>
          <a:bodyPr vert="horz" wrap="square" lIns="0" tIns="45720" rIns="91440" bIns="4572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2pPr>
            <a:lvl3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3pPr>
            <a:lvl4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4pPr>
            <a:lvl5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>
                <a:solidFill>
                  <a:srgbClr val="1A2129"/>
                </a:solidFill>
              </a:rPr>
              <a:t>……………….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>
                <a:solidFill>
                  <a:srgbClr val="1A2129"/>
                </a:solidFill>
              </a:rPr>
              <a:t>……………….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>
                <a:solidFill>
                  <a:srgbClr val="1A2129"/>
                </a:solidFill>
              </a:rPr>
              <a:t>……………….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>
                <a:solidFill>
                  <a:srgbClr val="1A2129"/>
                </a:solidFill>
              </a:rPr>
              <a:t>……………….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>
                <a:solidFill>
                  <a:srgbClr val="1A2129"/>
                </a:solidFill>
              </a:rPr>
              <a:t>……………….</a:t>
            </a:r>
            <a:endParaRPr lang="ru-RU" dirty="0">
              <a:solidFill>
                <a:srgbClr val="1A21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83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1A11F-84F9-FCBA-0757-6AD5492BC535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1A2129"/>
                </a:solidFill>
                <a:latin typeface="Manrope bold" pitchFamily="2" charset="0"/>
                <a:ea typeface="+mn-ea"/>
                <a:cs typeface="+mn-cs"/>
              </a:rPr>
              <a:t>Подписка Тинькофф Про</a:t>
            </a:r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A45C0FFB-94C2-AA9B-3904-3328613E2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1C7BD-C484-49EB-A7F4-79A7D48E10F6}" type="slidenum">
              <a:rPr lang="ru-RU" smtClean="0"/>
              <a:t>29</a:t>
            </a:fld>
            <a:endParaRPr lang="ru-RU"/>
          </a:p>
        </p:txBody>
      </p:sp>
      <p:sp>
        <p:nvSpPr>
          <p:cNvPr id="4" name="Footer Placeholder 10">
            <a:extLst>
              <a:ext uri="{FF2B5EF4-FFF2-40B4-BE49-F238E27FC236}">
                <a16:creationId xmlns:a16="http://schemas.microsoft.com/office/drawing/2014/main" id="{969A750B-B914-C31C-7DFC-0A3B4C69C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1456" y="414033"/>
            <a:ext cx="5760000" cy="230400"/>
          </a:xfrm>
        </p:spPr>
        <p:txBody>
          <a:bodyPr/>
          <a:lstStyle/>
          <a:p>
            <a:r>
              <a:rPr lang="ru-RU" dirty="0"/>
              <a:t>Исследование конкурентов сервиса Пакет</a:t>
            </a:r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31AC3EE8-2D49-D401-8108-0C3C9B6873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534" y="1961088"/>
            <a:ext cx="5040000" cy="460800"/>
          </a:xfrm>
        </p:spPr>
        <p:txBody>
          <a:bodyPr/>
          <a:lstStyle/>
          <a:p>
            <a:r>
              <a:rPr lang="ru-RU" sz="2400" dirty="0">
                <a:solidFill>
                  <a:srgbClr val="0088FE"/>
                </a:solidFill>
              </a:rPr>
              <a:t>Сильные стороны</a:t>
            </a:r>
            <a:endParaRPr lang="ru-RU" dirty="0"/>
          </a:p>
        </p:txBody>
      </p:sp>
      <p:sp>
        <p:nvSpPr>
          <p:cNvPr id="14" name="Text Placeholder 19">
            <a:extLst>
              <a:ext uri="{FF2B5EF4-FFF2-40B4-BE49-F238E27FC236}">
                <a16:creationId xmlns:a16="http://schemas.microsoft.com/office/drawing/2014/main" id="{DF5C2C6C-D0AC-C772-3E1E-8E379AFE2F66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597535" y="2514249"/>
            <a:ext cx="5040000" cy="18364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A2129"/>
                </a:solidFill>
              </a:rPr>
              <a:t>……………….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A2129"/>
                </a:solidFill>
              </a:rPr>
              <a:t>……………….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A2129"/>
                </a:solidFill>
              </a:rPr>
              <a:t>……………….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A2129"/>
                </a:solidFill>
              </a:rPr>
              <a:t>……………….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A2129"/>
                </a:solidFill>
              </a:rPr>
              <a:t>……………….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1BE198C0-1510-5311-AA58-4DB012D96D54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6095999" y="1961088"/>
            <a:ext cx="5040000" cy="460800"/>
          </a:xfrm>
        </p:spPr>
        <p:txBody>
          <a:bodyPr/>
          <a:lstStyle/>
          <a:p>
            <a:r>
              <a:rPr lang="ru-RU" sz="2400" dirty="0">
                <a:solidFill>
                  <a:srgbClr val="0088FE"/>
                </a:solidFill>
              </a:rPr>
              <a:t>Слабые стороны</a:t>
            </a:r>
            <a:endParaRPr lang="ru-RU" dirty="0"/>
          </a:p>
        </p:txBody>
      </p:sp>
      <p:sp>
        <p:nvSpPr>
          <p:cNvPr id="16" name="Text Placeholder 19">
            <a:extLst>
              <a:ext uri="{FF2B5EF4-FFF2-40B4-BE49-F238E27FC236}">
                <a16:creationId xmlns:a16="http://schemas.microsoft.com/office/drawing/2014/main" id="{DF5C2C6C-D0AC-C772-3E1E-8E379AFE2F66}"/>
              </a:ext>
            </a:extLst>
          </p:cNvPr>
          <p:cNvSpPr txBox="1">
            <a:spLocks/>
          </p:cNvSpPr>
          <p:nvPr/>
        </p:nvSpPr>
        <p:spPr>
          <a:xfrm>
            <a:off x="6092014" y="2527857"/>
            <a:ext cx="5040000" cy="1836400"/>
          </a:xfrm>
          <a:prstGeom prst="rect">
            <a:avLst/>
          </a:prstGeom>
          <a:noFill/>
        </p:spPr>
        <p:txBody>
          <a:bodyPr vert="horz" wrap="square" lIns="0" tIns="45720" rIns="91440" bIns="4572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2pPr>
            <a:lvl3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3pPr>
            <a:lvl4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4pPr>
            <a:lvl5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>
                <a:solidFill>
                  <a:srgbClr val="1A2129"/>
                </a:solidFill>
              </a:rPr>
              <a:t>……………….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>
                <a:solidFill>
                  <a:srgbClr val="1A2129"/>
                </a:solidFill>
              </a:rPr>
              <a:t>……………….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>
                <a:solidFill>
                  <a:srgbClr val="1A2129"/>
                </a:solidFill>
              </a:rPr>
              <a:t>……………….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>
                <a:solidFill>
                  <a:srgbClr val="1A2129"/>
                </a:solidFill>
              </a:rPr>
              <a:t>……………….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>
                <a:solidFill>
                  <a:srgbClr val="1A2129"/>
                </a:solidFill>
              </a:rPr>
              <a:t>……………….</a:t>
            </a:r>
            <a:endParaRPr lang="ru-RU" dirty="0">
              <a:solidFill>
                <a:srgbClr val="1A21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662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6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9D04E81-EF99-6AF3-D3A6-1439C253CF22}"/>
              </a:ext>
            </a:extLst>
          </p:cNvPr>
          <p:cNvSpPr txBox="1">
            <a:spLocks/>
          </p:cNvSpPr>
          <p:nvPr/>
        </p:nvSpPr>
        <p:spPr>
          <a:xfrm>
            <a:off x="423638" y="3072812"/>
            <a:ext cx="5491023" cy="142192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Manrope bold" pitchFamily="2" charset="0"/>
                <a:ea typeface="+mj-ea"/>
                <a:cs typeface="+mj-cs"/>
              </a:defRPr>
            </a:lvl1pPr>
          </a:lstStyle>
          <a:p>
            <a:r>
              <a:rPr lang="ru-RU" sz="9600" dirty="0">
                <a:solidFill>
                  <a:schemeClr val="bg1"/>
                </a:solidFill>
                <a:latin typeface="Manrope" pitchFamily="2" charset="0"/>
                <a:ea typeface="+mn-ea"/>
                <a:cs typeface="+mn-cs"/>
              </a:rPr>
              <a:t>01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817FBB1-BD84-A652-CBEF-E14711B06958}"/>
              </a:ext>
            </a:extLst>
          </p:cNvPr>
          <p:cNvSpPr txBox="1">
            <a:spLocks/>
          </p:cNvSpPr>
          <p:nvPr/>
        </p:nvSpPr>
        <p:spPr>
          <a:xfrm>
            <a:off x="469939" y="5348886"/>
            <a:ext cx="5491023" cy="92333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Manrope bold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ru-RU" dirty="0">
                <a:solidFill>
                  <a:schemeClr val="bg1"/>
                </a:solidFill>
                <a:ea typeface="+mn-ea"/>
                <a:cs typeface="+mn-cs"/>
              </a:rPr>
              <a:t>Цена</a:t>
            </a:r>
          </a:p>
        </p:txBody>
      </p:sp>
    </p:spTree>
    <p:extLst>
      <p:ext uri="{BB962C8B-B14F-4D97-AF65-F5344CB8AC3E}">
        <p14:creationId xmlns:p14="http://schemas.microsoft.com/office/powerpoint/2010/main" val="5499929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9D04E81-EF99-6AF3-D3A6-1439C253CF22}"/>
              </a:ext>
            </a:extLst>
          </p:cNvPr>
          <p:cNvSpPr txBox="1">
            <a:spLocks/>
          </p:cNvSpPr>
          <p:nvPr/>
        </p:nvSpPr>
        <p:spPr>
          <a:xfrm>
            <a:off x="423638" y="3072812"/>
            <a:ext cx="5491023" cy="142192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Manrope bold" pitchFamily="2" charset="0"/>
                <a:ea typeface="+mj-ea"/>
                <a:cs typeface="+mj-cs"/>
              </a:defRPr>
            </a:lvl1pPr>
          </a:lstStyle>
          <a:p>
            <a:r>
              <a:rPr lang="ru-RU" sz="9600" dirty="0">
                <a:solidFill>
                  <a:schemeClr val="bg1"/>
                </a:solidFill>
                <a:latin typeface="Manrope" pitchFamily="2" charset="0"/>
                <a:ea typeface="+mn-ea"/>
                <a:cs typeface="+mn-cs"/>
              </a:rPr>
              <a:t>08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817FBB1-BD84-A652-CBEF-E14711B06958}"/>
              </a:ext>
            </a:extLst>
          </p:cNvPr>
          <p:cNvSpPr txBox="1">
            <a:spLocks/>
          </p:cNvSpPr>
          <p:nvPr/>
        </p:nvSpPr>
        <p:spPr>
          <a:xfrm>
            <a:off x="423637" y="4584336"/>
            <a:ext cx="11446938" cy="158812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Manrope bold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ru-RU" sz="5400" dirty="0">
                <a:solidFill>
                  <a:schemeClr val="bg1"/>
                </a:solidFill>
                <a:ea typeface="+mn-ea"/>
                <a:cs typeface="+mn-cs"/>
              </a:rPr>
              <a:t>Уникальные и инновационные преимущества</a:t>
            </a:r>
          </a:p>
        </p:txBody>
      </p:sp>
    </p:spTree>
    <p:extLst>
      <p:ext uri="{BB962C8B-B14F-4D97-AF65-F5344CB8AC3E}">
        <p14:creationId xmlns:p14="http://schemas.microsoft.com/office/powerpoint/2010/main" val="24080540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9C15E-0BC2-F444-8563-DFEC7B9BF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881" y="846000"/>
            <a:ext cx="11113200" cy="1200329"/>
          </a:xfrm>
        </p:spPr>
        <p:txBody>
          <a:bodyPr/>
          <a:lstStyle/>
          <a:p>
            <a:r>
              <a:rPr lang="ru-RU" dirty="0">
                <a:solidFill>
                  <a:srgbClr val="1A2129"/>
                </a:solidFill>
                <a:ea typeface="+mn-ea"/>
                <a:cs typeface="+mn-cs"/>
              </a:rPr>
              <a:t>Уникальные и инновационные преимущества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D48A61-79EA-1DD0-B614-8A533D9CE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1C7BD-C484-49EB-A7F4-79A7D48E10F6}" type="slidenum">
              <a:rPr lang="ru-RU" smtClean="0"/>
              <a:t>31</a:t>
            </a:fld>
            <a:endParaRPr lang="ru-RU"/>
          </a:p>
        </p:txBody>
      </p:sp>
      <p:graphicFrame>
        <p:nvGraphicFramePr>
          <p:cNvPr id="13" name="Таблица 2">
            <a:extLst>
              <a:ext uri="{FF2B5EF4-FFF2-40B4-BE49-F238E27FC236}">
                <a16:creationId xmlns:a16="http://schemas.microsoft.com/office/drawing/2014/main" id="{2FC83F6E-0910-4B26-F582-58464CC6F84B}"/>
              </a:ext>
            </a:extLst>
          </p:cNvPr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3932617523"/>
              </p:ext>
            </p:extLst>
          </p:nvPr>
        </p:nvGraphicFramePr>
        <p:xfrm>
          <a:off x="587374" y="1985961"/>
          <a:ext cx="10752819" cy="4169908"/>
        </p:xfrm>
        <a:graphic>
          <a:graphicData uri="http://schemas.openxmlformats.org/drawingml/2006/table">
            <a:tbl>
              <a:tblPr/>
              <a:tblGrid>
                <a:gridCol w="26865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663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65548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ru-RU" sz="1400" b="0" i="0" dirty="0">
                          <a:solidFill>
                            <a:srgbClr val="1E1E1E"/>
                          </a:solidFill>
                          <a:latin typeface="Manrope bold" pitchFamily="2" charset="0"/>
                          <a:ea typeface="Roboto Flex Normal Medium" panose="02000000000000000000" pitchFamily="2" charset="0"/>
                        </a:rPr>
                        <a:t>Наименование конкурента</a:t>
                      </a:r>
                    </a:p>
                  </a:txBody>
                  <a:tcPr marL="90000" marR="91434" marT="91434" marB="91434" anchor="ctr" horzOverflow="overflow">
                    <a:lnL w="3175">
                      <a:noFill/>
                    </a:lnL>
                    <a:lnR w="3175">
                      <a:noFill/>
                    </a:lnR>
                    <a:lnT w="12700">
                      <a:noFill/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ru-RU" sz="1400" b="0" i="0" dirty="0">
                          <a:solidFill>
                            <a:srgbClr val="1E1E1E"/>
                          </a:solidFill>
                          <a:latin typeface="Manrope bold" pitchFamily="2" charset="0"/>
                          <a:ea typeface="Roboto Flex Normal Medium" panose="02000000000000000000" pitchFamily="2" charset="0"/>
                        </a:rPr>
                        <a:t>Описание</a:t>
                      </a:r>
                      <a:endParaRPr lang="en-US" sz="1400" b="0" i="0" dirty="0">
                        <a:solidFill>
                          <a:srgbClr val="1E1E1E"/>
                        </a:solidFill>
                        <a:latin typeface="Manrope bold" pitchFamily="2" charset="0"/>
                        <a:ea typeface="Roboto Flex Normal Medium" panose="02000000000000000000" pitchFamily="2" charset="0"/>
                      </a:endParaRPr>
                    </a:p>
                  </a:txBody>
                  <a:tcPr marL="163434" marR="91434" marT="91434" marB="91434" anchor="ctr" horzOverflow="overflow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12700">
                      <a:noFill/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545"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800"/>
                        </a:spcBef>
                        <a:buClr>
                          <a:schemeClr val="tx1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ru-RU" sz="1200" b="0" i="0" dirty="0">
                          <a:solidFill>
                            <a:srgbClr val="1E1E1E"/>
                          </a:solidFill>
                          <a:latin typeface="Manrope" pitchFamily="2" charset="0"/>
                        </a:rPr>
                        <a:t>Подписка Яндекс Плюс</a:t>
                      </a:r>
                    </a:p>
                  </a:txBody>
                  <a:tcPr marL="90000" marR="163434" marT="36000" marB="36000" anchor="ctr" horzOverflow="overflow">
                    <a:lnL w="3175">
                      <a:noFill/>
                    </a:lnL>
                    <a:lnR w="3175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1828709" rtl="0" eaLnBrk="1" fontAlgn="ctr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545"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800"/>
                        </a:spcBef>
                        <a:buClr>
                          <a:schemeClr val="tx1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ru-RU" sz="1200" b="0" i="0" dirty="0">
                          <a:solidFill>
                            <a:srgbClr val="1E1E1E"/>
                          </a:solidFill>
                          <a:latin typeface="Manrope" pitchFamily="2" charset="0"/>
                        </a:rPr>
                        <a:t>Подписка СберПрайм</a:t>
                      </a:r>
                    </a:p>
                  </a:txBody>
                  <a:tcPr marL="90000" marR="163434" marT="36000" marB="36000" anchor="ctr" horzOverflow="overflow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1828709" rtl="0" eaLnBrk="1" fontAlgn="ctr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5545">
                <a:tc>
                  <a:txBody>
                    <a:bodyPr/>
                    <a:lstStyle/>
                    <a:p>
                      <a:pPr marL="0" indent="0" algn="l" defTabSz="1828709" rtl="0" eaLnBrk="1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ru-RU" sz="1200" b="0" i="0" kern="1200" dirty="0">
                          <a:solidFill>
                            <a:srgbClr val="1E1E1E"/>
                          </a:solidFill>
                          <a:latin typeface="Manrope" pitchFamily="2" charset="0"/>
                          <a:ea typeface="+mn-ea"/>
                          <a:cs typeface="+mn-cs"/>
                        </a:rPr>
                        <a:t>Подписка </a:t>
                      </a:r>
                      <a:r>
                        <a:rPr lang="en-US" sz="1200" b="0" i="0" kern="1200" dirty="0">
                          <a:solidFill>
                            <a:srgbClr val="1E1E1E"/>
                          </a:solidFill>
                          <a:latin typeface="Manrope" pitchFamily="2" charset="0"/>
                          <a:ea typeface="+mn-ea"/>
                          <a:cs typeface="+mn-cs"/>
                        </a:rPr>
                        <a:t>Ozon Premium</a:t>
                      </a: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0000" marR="163434" marT="36000" marB="36000" anchor="ctr" horzOverflow="overflow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1828709" rtl="0" eaLnBrk="1" fontAlgn="ctr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5545">
                <a:tc>
                  <a:txBody>
                    <a:bodyPr/>
                    <a:lstStyle/>
                    <a:p>
                      <a:pPr marL="0" indent="0" algn="l" defTabSz="1828709" rtl="0" eaLnBrk="1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ru-RU" sz="1200" b="0" i="0" kern="1200" dirty="0">
                          <a:solidFill>
                            <a:srgbClr val="1E1E1E"/>
                          </a:solidFill>
                          <a:latin typeface="Manrope" pitchFamily="2" charset="0"/>
                          <a:ea typeface="+mn-ea"/>
                          <a:cs typeface="+mn-cs"/>
                        </a:rPr>
                        <a:t>Подписка Мегафон Плюс</a:t>
                      </a:r>
                    </a:p>
                  </a:txBody>
                  <a:tcPr marL="90000" marR="163434" marT="36000" marB="36000" anchor="ctr" horzOverflow="overflow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1828709" rtl="0" eaLnBrk="1" fontAlgn="ctr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5545">
                <a:tc>
                  <a:txBody>
                    <a:bodyPr/>
                    <a:lstStyle/>
                    <a:p>
                      <a:pPr marL="0" indent="0" algn="l" defTabSz="1828709" rtl="0" eaLnBrk="1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ru-RU" sz="1200" b="0" i="0" kern="1200" dirty="0">
                          <a:solidFill>
                            <a:srgbClr val="1E1E1E"/>
                          </a:solidFill>
                          <a:latin typeface="Manrope" pitchFamily="2" charset="0"/>
                          <a:ea typeface="+mn-ea"/>
                          <a:cs typeface="+mn-cs"/>
                        </a:rPr>
                        <a:t>Подписка Вкусвилл</a:t>
                      </a:r>
                    </a:p>
                  </a:txBody>
                  <a:tcPr marL="90000" marR="163434" marT="36000" marB="36000" anchor="ctr" horzOverflow="overflow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1828709" rtl="0" eaLnBrk="1" fontAlgn="ctr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5545">
                <a:tc>
                  <a:txBody>
                    <a:bodyPr/>
                    <a:lstStyle/>
                    <a:p>
                      <a:pPr marL="0" indent="0" algn="l" defTabSz="1828709" rtl="0" eaLnBrk="1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ru-RU" sz="1200" b="0" i="0" kern="1200" dirty="0">
                          <a:solidFill>
                            <a:srgbClr val="1E1E1E"/>
                          </a:solidFill>
                          <a:latin typeface="Manrope" pitchFamily="2" charset="0"/>
                          <a:ea typeface="+mn-ea"/>
                          <a:cs typeface="+mn-cs"/>
                        </a:rPr>
                        <a:t>Подписка Магнит</a:t>
                      </a:r>
                    </a:p>
                  </a:txBody>
                  <a:tcPr marL="90000" marR="163434" marT="36000" marB="36000" anchor="ctr" horzOverflow="overflow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1828709" rtl="0" eaLnBrk="1" fontAlgn="ctr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5545">
                <a:tc>
                  <a:txBody>
                    <a:bodyPr/>
                    <a:lstStyle/>
                    <a:p>
                      <a:pPr marL="0" indent="0" algn="l" defTabSz="1828709" rtl="0" eaLnBrk="1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ru-RU" sz="1200" b="0" i="0" kern="1200" dirty="0">
                          <a:solidFill>
                            <a:srgbClr val="1E1E1E"/>
                          </a:solidFill>
                          <a:latin typeface="Manrope" pitchFamily="2" charset="0"/>
                          <a:ea typeface="+mn-ea"/>
                          <a:cs typeface="+mn-cs"/>
                        </a:rPr>
                        <a:t>Подписка Ленты</a:t>
                      </a:r>
                    </a:p>
                  </a:txBody>
                  <a:tcPr marL="90000" marR="163434" marT="36000" marB="36000" anchor="ctr" horzOverflow="overflow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1828709" rtl="0" eaLnBrk="1" fontAlgn="ctr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5545">
                <a:tc>
                  <a:txBody>
                    <a:bodyPr/>
                    <a:lstStyle/>
                    <a:p>
                      <a:pPr marL="0" indent="0" algn="l" defTabSz="1828709" rtl="0" eaLnBrk="1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ru-RU" sz="1200" b="0" i="0" kern="1200" dirty="0">
                          <a:solidFill>
                            <a:srgbClr val="1E1E1E"/>
                          </a:solidFill>
                          <a:latin typeface="Manrope" pitchFamily="2" charset="0"/>
                          <a:ea typeface="+mn-ea"/>
                          <a:cs typeface="+mn-cs"/>
                        </a:rPr>
                        <a:t>Подписка Тинькофф Про</a:t>
                      </a:r>
                    </a:p>
                  </a:txBody>
                  <a:tcPr marL="90000" marR="163434" marT="36000" marB="36000" anchor="ctr" horzOverflow="overflow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1828709" rtl="0" eaLnBrk="1" fontAlgn="ctr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8" name="Footer Placeholder 10">
            <a:extLst>
              <a:ext uri="{FF2B5EF4-FFF2-40B4-BE49-F238E27FC236}">
                <a16:creationId xmlns:a16="http://schemas.microsoft.com/office/drawing/2014/main" id="{E69C607C-8456-C853-9002-55E122164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1456" y="414033"/>
            <a:ext cx="3463123" cy="230400"/>
          </a:xfrm>
        </p:spPr>
        <p:txBody>
          <a:bodyPr/>
          <a:lstStyle/>
          <a:p>
            <a:r>
              <a:rPr lang="ru-RU" dirty="0"/>
              <a:t>Исследование конкурентов сервиса Пакет</a:t>
            </a:r>
          </a:p>
        </p:txBody>
      </p:sp>
    </p:spTree>
    <p:extLst>
      <p:ext uri="{BB962C8B-B14F-4D97-AF65-F5344CB8AC3E}">
        <p14:creationId xmlns:p14="http://schemas.microsoft.com/office/powerpoint/2010/main" val="16522781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9D04E81-EF99-6AF3-D3A6-1439C253CF22}"/>
              </a:ext>
            </a:extLst>
          </p:cNvPr>
          <p:cNvSpPr txBox="1">
            <a:spLocks/>
          </p:cNvSpPr>
          <p:nvPr/>
        </p:nvSpPr>
        <p:spPr>
          <a:xfrm>
            <a:off x="423638" y="3072812"/>
            <a:ext cx="5491023" cy="142192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Manrope bold" pitchFamily="2" charset="0"/>
                <a:ea typeface="+mj-ea"/>
                <a:cs typeface="+mj-cs"/>
              </a:defRPr>
            </a:lvl1pPr>
          </a:lstStyle>
          <a:p>
            <a:r>
              <a:rPr lang="ru-RU" sz="9600" dirty="0">
                <a:solidFill>
                  <a:schemeClr val="bg1"/>
                </a:solidFill>
                <a:latin typeface="Manrope" pitchFamily="2" charset="0"/>
                <a:ea typeface="+mn-ea"/>
                <a:cs typeface="+mn-cs"/>
              </a:rPr>
              <a:t>08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817FBB1-BD84-A652-CBEF-E14711B06958}"/>
              </a:ext>
            </a:extLst>
          </p:cNvPr>
          <p:cNvSpPr txBox="1">
            <a:spLocks/>
          </p:cNvSpPr>
          <p:nvPr/>
        </p:nvSpPr>
        <p:spPr>
          <a:xfrm>
            <a:off x="469939" y="5348886"/>
            <a:ext cx="10045661" cy="92333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Manrope bold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ru-RU" dirty="0">
                <a:solidFill>
                  <a:schemeClr val="bg1"/>
                </a:solidFill>
                <a:ea typeface="+mn-ea"/>
                <a:cs typeface="+mn-cs"/>
              </a:rPr>
              <a:t>Ссылки на подписки</a:t>
            </a:r>
          </a:p>
        </p:txBody>
      </p:sp>
    </p:spTree>
    <p:extLst>
      <p:ext uri="{BB962C8B-B14F-4D97-AF65-F5344CB8AC3E}">
        <p14:creationId xmlns:p14="http://schemas.microsoft.com/office/powerpoint/2010/main" val="8472311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9C15E-0BC2-F444-8563-DFEC7B9BF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881" y="846000"/>
            <a:ext cx="11113200" cy="646331"/>
          </a:xfrm>
        </p:spPr>
        <p:txBody>
          <a:bodyPr/>
          <a:lstStyle/>
          <a:p>
            <a:r>
              <a:rPr lang="ru-RU" dirty="0">
                <a:solidFill>
                  <a:srgbClr val="1A2129"/>
                </a:solidFill>
                <a:ea typeface="+mn-ea"/>
                <a:cs typeface="+mn-cs"/>
              </a:rPr>
              <a:t>Ссылки на подписки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D48A61-79EA-1DD0-B614-8A533D9CE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1C7BD-C484-49EB-A7F4-79A7D48E10F6}" type="slidenum">
              <a:rPr lang="ru-RU" smtClean="0"/>
              <a:t>33</a:t>
            </a:fld>
            <a:endParaRPr lang="ru-RU"/>
          </a:p>
        </p:txBody>
      </p:sp>
      <p:graphicFrame>
        <p:nvGraphicFramePr>
          <p:cNvPr id="13" name="Таблица 2">
            <a:extLst>
              <a:ext uri="{FF2B5EF4-FFF2-40B4-BE49-F238E27FC236}">
                <a16:creationId xmlns:a16="http://schemas.microsoft.com/office/drawing/2014/main" id="{2FC83F6E-0910-4B26-F582-58464CC6F84B}"/>
              </a:ext>
            </a:extLst>
          </p:cNvPr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3094966317"/>
              </p:ext>
            </p:extLst>
          </p:nvPr>
        </p:nvGraphicFramePr>
        <p:xfrm>
          <a:off x="587374" y="1985961"/>
          <a:ext cx="10679340" cy="4169908"/>
        </p:xfrm>
        <a:graphic>
          <a:graphicData uri="http://schemas.openxmlformats.org/drawingml/2006/table">
            <a:tbl>
              <a:tblPr/>
              <a:tblGrid>
                <a:gridCol w="31531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261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65548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ru-RU" sz="1400" b="0" i="0" dirty="0">
                          <a:solidFill>
                            <a:srgbClr val="1E1E1E"/>
                          </a:solidFill>
                          <a:latin typeface="Manrope bold" pitchFamily="2" charset="0"/>
                          <a:ea typeface="Roboto Flex Normal Medium" panose="02000000000000000000" pitchFamily="2" charset="0"/>
                        </a:rPr>
                        <a:t>Наименование конкурента</a:t>
                      </a:r>
                    </a:p>
                  </a:txBody>
                  <a:tcPr marL="90000" marR="91434" marT="91434" marB="91434" anchor="ctr" horzOverflow="overflow">
                    <a:lnL w="3175">
                      <a:noFill/>
                    </a:lnL>
                    <a:lnR w="3175">
                      <a:noFill/>
                    </a:lnR>
                    <a:lnT w="12700">
                      <a:noFill/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ru-RU" sz="1400" b="0" i="0" dirty="0">
                          <a:solidFill>
                            <a:srgbClr val="1E1E1E"/>
                          </a:solidFill>
                          <a:latin typeface="Manrope bold" pitchFamily="2" charset="0"/>
                          <a:ea typeface="Roboto Flex Normal Medium" panose="02000000000000000000" pitchFamily="2" charset="0"/>
                        </a:rPr>
                        <a:t>Описание</a:t>
                      </a:r>
                      <a:endParaRPr lang="en-US" sz="1400" b="0" i="0" dirty="0">
                        <a:solidFill>
                          <a:srgbClr val="1E1E1E"/>
                        </a:solidFill>
                        <a:latin typeface="Manrope bold" pitchFamily="2" charset="0"/>
                        <a:ea typeface="Roboto Flex Normal Medium" panose="02000000000000000000" pitchFamily="2" charset="0"/>
                      </a:endParaRPr>
                    </a:p>
                  </a:txBody>
                  <a:tcPr marL="163434" marR="91434" marT="91434" marB="91434" anchor="ctr" horzOverflow="overflow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12700">
                      <a:noFill/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545"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800"/>
                        </a:spcBef>
                        <a:buClr>
                          <a:schemeClr val="tx1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ru-RU" sz="1200" b="0" i="0" dirty="0">
                          <a:solidFill>
                            <a:srgbClr val="1E1E1E"/>
                          </a:solidFill>
                          <a:latin typeface="Manrope" pitchFamily="2" charset="0"/>
                        </a:rPr>
                        <a:t>Подписка Яндекс Плюс</a:t>
                      </a:r>
                    </a:p>
                  </a:txBody>
                  <a:tcPr marL="90000" marR="163434" marT="36000" marB="36000" anchor="ctr" horzOverflow="overflow">
                    <a:lnL w="3175">
                      <a:noFill/>
                    </a:lnL>
                    <a:lnR w="3175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1828709" rtl="0" eaLnBrk="1" fontAlgn="ctr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545"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800"/>
                        </a:spcBef>
                        <a:buClr>
                          <a:schemeClr val="tx1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ru-RU" sz="1200" b="0" i="0" dirty="0">
                          <a:solidFill>
                            <a:srgbClr val="1E1E1E"/>
                          </a:solidFill>
                          <a:latin typeface="Manrope" pitchFamily="2" charset="0"/>
                        </a:rPr>
                        <a:t>Подписка СберПрайм</a:t>
                      </a:r>
                    </a:p>
                  </a:txBody>
                  <a:tcPr marL="90000" marR="163434" marT="36000" marB="36000" anchor="ctr" horzOverflow="overflow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1828709" rtl="0" eaLnBrk="1" fontAlgn="ctr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5545">
                <a:tc>
                  <a:txBody>
                    <a:bodyPr/>
                    <a:lstStyle/>
                    <a:p>
                      <a:pPr marL="0" indent="0" algn="l" defTabSz="1828709" rtl="0" eaLnBrk="1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ru-RU" sz="1200" b="0" i="0" kern="1200" dirty="0">
                          <a:solidFill>
                            <a:srgbClr val="1E1E1E"/>
                          </a:solidFill>
                          <a:latin typeface="Manrope" pitchFamily="2" charset="0"/>
                          <a:ea typeface="+mn-ea"/>
                          <a:cs typeface="+mn-cs"/>
                        </a:rPr>
                        <a:t>Подписка </a:t>
                      </a:r>
                      <a:r>
                        <a:rPr lang="en-US" sz="1200" b="0" i="0" kern="1200" dirty="0">
                          <a:solidFill>
                            <a:srgbClr val="1E1E1E"/>
                          </a:solidFill>
                          <a:latin typeface="Manrope" pitchFamily="2" charset="0"/>
                          <a:ea typeface="+mn-ea"/>
                          <a:cs typeface="+mn-cs"/>
                        </a:rPr>
                        <a:t>Ozon Premium</a:t>
                      </a: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0000" marR="163434" marT="36000" marB="36000" anchor="ctr" horzOverflow="overflow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1828709" rtl="0" eaLnBrk="1" fontAlgn="ctr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5545">
                <a:tc>
                  <a:txBody>
                    <a:bodyPr/>
                    <a:lstStyle/>
                    <a:p>
                      <a:pPr marL="0" indent="0" algn="l" defTabSz="1828709" rtl="0" eaLnBrk="1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ru-RU" sz="1200" b="0" i="0" kern="1200" dirty="0">
                          <a:solidFill>
                            <a:srgbClr val="1E1E1E"/>
                          </a:solidFill>
                          <a:latin typeface="Manrope" pitchFamily="2" charset="0"/>
                          <a:ea typeface="+mn-ea"/>
                          <a:cs typeface="+mn-cs"/>
                        </a:rPr>
                        <a:t>Подписка Мегафон Плюс</a:t>
                      </a:r>
                    </a:p>
                  </a:txBody>
                  <a:tcPr marL="90000" marR="163434" marT="36000" marB="36000" anchor="ctr" horzOverflow="overflow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1828709" rtl="0" eaLnBrk="1" fontAlgn="ctr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5545">
                <a:tc>
                  <a:txBody>
                    <a:bodyPr/>
                    <a:lstStyle/>
                    <a:p>
                      <a:pPr marL="0" indent="0" algn="l" defTabSz="1828709" rtl="0" eaLnBrk="1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ru-RU" sz="1200" b="0" i="0" kern="1200" dirty="0">
                          <a:solidFill>
                            <a:srgbClr val="1E1E1E"/>
                          </a:solidFill>
                          <a:latin typeface="Manrope" pitchFamily="2" charset="0"/>
                          <a:ea typeface="+mn-ea"/>
                          <a:cs typeface="+mn-cs"/>
                        </a:rPr>
                        <a:t>Подписка Вкусвилл</a:t>
                      </a:r>
                    </a:p>
                  </a:txBody>
                  <a:tcPr marL="90000" marR="163434" marT="36000" marB="36000" anchor="ctr" horzOverflow="overflow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1828709" rtl="0" eaLnBrk="1" fontAlgn="ctr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5545">
                <a:tc>
                  <a:txBody>
                    <a:bodyPr/>
                    <a:lstStyle/>
                    <a:p>
                      <a:pPr marL="0" indent="0" algn="l" defTabSz="1828709" rtl="0" eaLnBrk="1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ru-RU" sz="1200" b="0" i="0" kern="1200" dirty="0">
                          <a:solidFill>
                            <a:srgbClr val="1E1E1E"/>
                          </a:solidFill>
                          <a:latin typeface="Manrope" pitchFamily="2" charset="0"/>
                          <a:ea typeface="+mn-ea"/>
                          <a:cs typeface="+mn-cs"/>
                        </a:rPr>
                        <a:t>Подписка Магнит</a:t>
                      </a:r>
                    </a:p>
                  </a:txBody>
                  <a:tcPr marL="90000" marR="163434" marT="36000" marB="36000" anchor="ctr" horzOverflow="overflow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1828709" rtl="0" eaLnBrk="1" fontAlgn="ctr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5545">
                <a:tc>
                  <a:txBody>
                    <a:bodyPr/>
                    <a:lstStyle/>
                    <a:p>
                      <a:pPr marL="0" indent="0" algn="l" defTabSz="1828709" rtl="0" eaLnBrk="1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ru-RU" sz="1200" b="0" i="0" kern="1200" dirty="0">
                          <a:solidFill>
                            <a:srgbClr val="1E1E1E"/>
                          </a:solidFill>
                          <a:latin typeface="Manrope" pitchFamily="2" charset="0"/>
                          <a:ea typeface="+mn-ea"/>
                          <a:cs typeface="+mn-cs"/>
                        </a:rPr>
                        <a:t>Подписка Ленты</a:t>
                      </a:r>
                    </a:p>
                  </a:txBody>
                  <a:tcPr marL="90000" marR="163434" marT="36000" marB="36000" anchor="ctr" horzOverflow="overflow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1828709" rtl="0" eaLnBrk="1" fontAlgn="ctr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5545">
                <a:tc>
                  <a:txBody>
                    <a:bodyPr/>
                    <a:lstStyle/>
                    <a:p>
                      <a:pPr marL="0" indent="0" algn="l" defTabSz="1828709" rtl="0" eaLnBrk="1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ru-RU" sz="1200" b="0" i="0" kern="1200" dirty="0">
                          <a:solidFill>
                            <a:srgbClr val="1E1E1E"/>
                          </a:solidFill>
                          <a:latin typeface="Manrope" pitchFamily="2" charset="0"/>
                          <a:ea typeface="+mn-ea"/>
                          <a:cs typeface="+mn-cs"/>
                        </a:rPr>
                        <a:t>Подписка Тинькофф Про</a:t>
                      </a:r>
                    </a:p>
                  </a:txBody>
                  <a:tcPr marL="90000" marR="163434" marT="36000" marB="36000" anchor="ctr" horzOverflow="overflow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1828709" rtl="0" eaLnBrk="1" fontAlgn="ctr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8" name="Footer Placeholder 10">
            <a:extLst>
              <a:ext uri="{FF2B5EF4-FFF2-40B4-BE49-F238E27FC236}">
                <a16:creationId xmlns:a16="http://schemas.microsoft.com/office/drawing/2014/main" id="{E69C607C-8456-C853-9002-55E122164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1456" y="414033"/>
            <a:ext cx="3463123" cy="230400"/>
          </a:xfrm>
        </p:spPr>
        <p:txBody>
          <a:bodyPr/>
          <a:lstStyle/>
          <a:p>
            <a:r>
              <a:rPr lang="ru-RU" dirty="0"/>
              <a:t>Исследование конкурентов сервиса Пакет</a:t>
            </a:r>
          </a:p>
        </p:txBody>
      </p:sp>
    </p:spTree>
    <p:extLst>
      <p:ext uri="{BB962C8B-B14F-4D97-AF65-F5344CB8AC3E}">
        <p14:creationId xmlns:p14="http://schemas.microsoft.com/office/powerpoint/2010/main" val="513357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9D04E81-EF99-6AF3-D3A6-1439C253CF22}"/>
              </a:ext>
            </a:extLst>
          </p:cNvPr>
          <p:cNvSpPr txBox="1">
            <a:spLocks/>
          </p:cNvSpPr>
          <p:nvPr/>
        </p:nvSpPr>
        <p:spPr>
          <a:xfrm>
            <a:off x="423638" y="3072812"/>
            <a:ext cx="5491023" cy="142192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Manrope bold" pitchFamily="2" charset="0"/>
                <a:ea typeface="+mj-ea"/>
                <a:cs typeface="+mj-cs"/>
              </a:defRPr>
            </a:lvl1pPr>
          </a:lstStyle>
          <a:p>
            <a:r>
              <a:rPr lang="ru-RU" sz="9600" dirty="0">
                <a:solidFill>
                  <a:schemeClr val="bg1"/>
                </a:solidFill>
                <a:latin typeface="Manrope" pitchFamily="2" charset="0"/>
                <a:ea typeface="+mn-ea"/>
                <a:cs typeface="+mn-cs"/>
              </a:rPr>
              <a:t>09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817FBB1-BD84-A652-CBEF-E14711B06958}"/>
              </a:ext>
            </a:extLst>
          </p:cNvPr>
          <p:cNvSpPr txBox="1">
            <a:spLocks/>
          </p:cNvSpPr>
          <p:nvPr/>
        </p:nvSpPr>
        <p:spPr>
          <a:xfrm>
            <a:off x="469939" y="4517890"/>
            <a:ext cx="10045661" cy="175432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Manrope bold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ru-RU" dirty="0">
                <a:solidFill>
                  <a:schemeClr val="bg1"/>
                </a:solidFill>
                <a:ea typeface="+mn-ea"/>
                <a:cs typeface="+mn-cs"/>
              </a:rPr>
              <a:t>География действия, статус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21233769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9C15E-0BC2-F444-8563-DFEC7B9BF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881" y="846000"/>
            <a:ext cx="11113200" cy="646331"/>
          </a:xfrm>
        </p:spPr>
        <p:txBody>
          <a:bodyPr/>
          <a:lstStyle/>
          <a:p>
            <a:r>
              <a:rPr lang="ru-RU" dirty="0">
                <a:solidFill>
                  <a:srgbClr val="1A2129"/>
                </a:solidFill>
                <a:ea typeface="+mn-ea"/>
                <a:cs typeface="+mn-cs"/>
              </a:rPr>
              <a:t>География действия, статус проекта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D48A61-79EA-1DD0-B614-8A533D9CE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1C7BD-C484-49EB-A7F4-79A7D48E10F6}" type="slidenum">
              <a:rPr lang="ru-RU" smtClean="0"/>
              <a:t>35</a:t>
            </a:fld>
            <a:endParaRPr lang="ru-RU"/>
          </a:p>
        </p:txBody>
      </p:sp>
      <p:graphicFrame>
        <p:nvGraphicFramePr>
          <p:cNvPr id="13" name="Таблица 2">
            <a:extLst>
              <a:ext uri="{FF2B5EF4-FFF2-40B4-BE49-F238E27FC236}">
                <a16:creationId xmlns:a16="http://schemas.microsoft.com/office/drawing/2014/main" id="{2FC83F6E-0910-4B26-F582-58464CC6F84B}"/>
              </a:ext>
            </a:extLst>
          </p:cNvPr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443198045"/>
              </p:ext>
            </p:extLst>
          </p:nvPr>
        </p:nvGraphicFramePr>
        <p:xfrm>
          <a:off x="587374" y="1985961"/>
          <a:ext cx="10752819" cy="4255413"/>
        </p:xfrm>
        <a:graphic>
          <a:graphicData uri="http://schemas.openxmlformats.org/drawingml/2006/table">
            <a:tbl>
              <a:tblPr/>
              <a:tblGrid>
                <a:gridCol w="1527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3979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5548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ru-RU" sz="1400" b="0" i="0" dirty="0">
                          <a:solidFill>
                            <a:srgbClr val="1E1E1E"/>
                          </a:solidFill>
                          <a:latin typeface="Manrope bold" pitchFamily="2" charset="0"/>
                          <a:ea typeface="Roboto Flex Normal Medium" panose="02000000000000000000" pitchFamily="2" charset="0"/>
                        </a:rPr>
                        <a:t>Наименование конкурента</a:t>
                      </a:r>
                    </a:p>
                  </a:txBody>
                  <a:tcPr marL="90000" marR="91434" marT="91434" marB="91434" anchor="ctr" horzOverflow="overflow">
                    <a:lnL w="3175">
                      <a:noFill/>
                    </a:lnL>
                    <a:lnR w="3175">
                      <a:noFill/>
                    </a:lnR>
                    <a:lnT w="12700">
                      <a:noFill/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ru-RU" sz="1400" b="0" i="0" dirty="0">
                          <a:solidFill>
                            <a:srgbClr val="1E1E1E"/>
                          </a:solidFill>
                          <a:latin typeface="Manrope bold" pitchFamily="2" charset="0"/>
                          <a:ea typeface="Roboto Flex Normal Medium" panose="02000000000000000000" pitchFamily="2" charset="0"/>
                        </a:rPr>
                        <a:t>Описание</a:t>
                      </a:r>
                      <a:endParaRPr lang="en-US" sz="1400" b="0" i="0" dirty="0">
                        <a:solidFill>
                          <a:srgbClr val="1E1E1E"/>
                        </a:solidFill>
                        <a:latin typeface="Manrope bold" pitchFamily="2" charset="0"/>
                        <a:ea typeface="Roboto Flex Normal Medium" panose="02000000000000000000" pitchFamily="2" charset="0"/>
                      </a:endParaRPr>
                    </a:p>
                  </a:txBody>
                  <a:tcPr marL="163434" marR="91434" marT="91434" marB="91434" anchor="ctr" horzOverflow="overflow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12700">
                      <a:noFill/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ru-RU" sz="1400" b="0" i="0" dirty="0">
                          <a:solidFill>
                            <a:srgbClr val="1E1E1E"/>
                          </a:solidFill>
                          <a:latin typeface="Manrope bold" pitchFamily="2" charset="0"/>
                          <a:ea typeface="Roboto Flex Normal Medium" panose="02000000000000000000" pitchFamily="2" charset="0"/>
                        </a:rPr>
                        <a:t>Статус</a:t>
                      </a:r>
                      <a:endParaRPr lang="en-US" sz="1400" b="0" i="0" dirty="0">
                        <a:solidFill>
                          <a:srgbClr val="1E1E1E"/>
                        </a:solidFill>
                        <a:latin typeface="Manrope bold" pitchFamily="2" charset="0"/>
                        <a:ea typeface="Roboto Flex Normal Medium" panose="02000000000000000000" pitchFamily="2" charset="0"/>
                      </a:endParaRPr>
                    </a:p>
                  </a:txBody>
                  <a:tcPr marL="163434" marR="91434" marT="91434" marB="91434" anchor="ctr" horzOverflow="overflow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12700">
                      <a:noFill/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545"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800"/>
                        </a:spcBef>
                        <a:buClr>
                          <a:schemeClr val="tx1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ru-RU" sz="1200" b="0" i="0" dirty="0">
                          <a:solidFill>
                            <a:srgbClr val="1E1E1E"/>
                          </a:solidFill>
                          <a:latin typeface="Manrope" pitchFamily="2" charset="0"/>
                        </a:rPr>
                        <a:t>Подписка Яндекс Плюс</a:t>
                      </a:r>
                    </a:p>
                  </a:txBody>
                  <a:tcPr marL="90000" marR="163434" marT="36000" marB="36000" anchor="ctr" horzOverflow="overflow">
                    <a:lnL w="3175">
                      <a:noFill/>
                    </a:lnL>
                    <a:lnR w="3175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1828709" rtl="0" eaLnBrk="1" fontAlgn="ctr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1828709" rtl="0" eaLnBrk="1" fontAlgn="ctr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545"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800"/>
                        </a:spcBef>
                        <a:buClr>
                          <a:schemeClr val="tx1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ru-RU" sz="1200" b="0" i="0" dirty="0">
                          <a:solidFill>
                            <a:srgbClr val="1E1E1E"/>
                          </a:solidFill>
                          <a:latin typeface="Manrope" pitchFamily="2" charset="0"/>
                        </a:rPr>
                        <a:t>Подписка СберПрайм</a:t>
                      </a:r>
                    </a:p>
                  </a:txBody>
                  <a:tcPr marL="90000" marR="163434" marT="36000" marB="36000" anchor="ctr" horzOverflow="overflow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1828709" rtl="0" eaLnBrk="1" fontAlgn="ctr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1828709" rtl="0" eaLnBrk="1" fontAlgn="ctr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5545">
                <a:tc>
                  <a:txBody>
                    <a:bodyPr/>
                    <a:lstStyle/>
                    <a:p>
                      <a:pPr marL="0" indent="0" algn="l" defTabSz="1828709" rtl="0" eaLnBrk="1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ru-RU" sz="1200" b="0" i="0" kern="1200" dirty="0">
                          <a:solidFill>
                            <a:srgbClr val="1E1E1E"/>
                          </a:solidFill>
                          <a:latin typeface="Manrope" pitchFamily="2" charset="0"/>
                          <a:ea typeface="+mn-ea"/>
                          <a:cs typeface="+mn-cs"/>
                        </a:rPr>
                        <a:t>Подписка </a:t>
                      </a:r>
                      <a:r>
                        <a:rPr lang="en-US" sz="1200" b="0" i="0" kern="1200" dirty="0">
                          <a:solidFill>
                            <a:srgbClr val="1E1E1E"/>
                          </a:solidFill>
                          <a:latin typeface="Manrope" pitchFamily="2" charset="0"/>
                          <a:ea typeface="+mn-ea"/>
                          <a:cs typeface="+mn-cs"/>
                        </a:rPr>
                        <a:t>Ozon Premium</a:t>
                      </a: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0000" marR="163434" marT="36000" marB="36000" anchor="ctr" horzOverflow="overflow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1828709" rtl="0" eaLnBrk="1" fontAlgn="ctr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1828709" rtl="0" eaLnBrk="1" fontAlgn="ctr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5545">
                <a:tc>
                  <a:txBody>
                    <a:bodyPr/>
                    <a:lstStyle/>
                    <a:p>
                      <a:pPr marL="0" indent="0" algn="l" defTabSz="1828709" rtl="0" eaLnBrk="1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ru-RU" sz="1200" b="0" i="0" kern="1200" dirty="0">
                          <a:solidFill>
                            <a:srgbClr val="1E1E1E"/>
                          </a:solidFill>
                          <a:latin typeface="Manrope" pitchFamily="2" charset="0"/>
                          <a:ea typeface="+mn-ea"/>
                          <a:cs typeface="+mn-cs"/>
                        </a:rPr>
                        <a:t>Подписка Мегафон Плюс</a:t>
                      </a:r>
                    </a:p>
                  </a:txBody>
                  <a:tcPr marL="90000" marR="163434" marT="36000" marB="36000" anchor="ctr" horzOverflow="overflow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1828709" rtl="0" eaLnBrk="1" fontAlgn="ctr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1828709" rtl="0" eaLnBrk="1" fontAlgn="ctr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5545">
                <a:tc>
                  <a:txBody>
                    <a:bodyPr/>
                    <a:lstStyle/>
                    <a:p>
                      <a:pPr marL="0" indent="0" algn="l" defTabSz="1828709" rtl="0" eaLnBrk="1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ru-RU" sz="1200" b="0" i="0" kern="1200" dirty="0">
                          <a:solidFill>
                            <a:srgbClr val="1E1E1E"/>
                          </a:solidFill>
                          <a:latin typeface="Manrope" pitchFamily="2" charset="0"/>
                          <a:ea typeface="+mn-ea"/>
                          <a:cs typeface="+mn-cs"/>
                        </a:rPr>
                        <a:t>Подписка Вкусвилл</a:t>
                      </a:r>
                    </a:p>
                  </a:txBody>
                  <a:tcPr marL="90000" marR="163434" marT="36000" marB="36000" anchor="ctr" horzOverflow="overflow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1828709" rtl="0" eaLnBrk="1" fontAlgn="ctr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1828709" rtl="0" eaLnBrk="1" fontAlgn="ctr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5545">
                <a:tc>
                  <a:txBody>
                    <a:bodyPr/>
                    <a:lstStyle/>
                    <a:p>
                      <a:pPr marL="0" indent="0" algn="l" defTabSz="1828709" rtl="0" eaLnBrk="1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ru-RU" sz="1200" b="0" i="0" kern="1200" dirty="0">
                          <a:solidFill>
                            <a:srgbClr val="1E1E1E"/>
                          </a:solidFill>
                          <a:latin typeface="Manrope" pitchFamily="2" charset="0"/>
                          <a:ea typeface="+mn-ea"/>
                          <a:cs typeface="+mn-cs"/>
                        </a:rPr>
                        <a:t>Подписка Магнит</a:t>
                      </a:r>
                    </a:p>
                  </a:txBody>
                  <a:tcPr marL="90000" marR="163434" marT="36000" marB="36000" anchor="ctr" horzOverflow="overflow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1828709" rtl="0" eaLnBrk="1" fontAlgn="ctr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1828709" rtl="0" eaLnBrk="1" fontAlgn="ctr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5545">
                <a:tc>
                  <a:txBody>
                    <a:bodyPr/>
                    <a:lstStyle/>
                    <a:p>
                      <a:pPr marL="0" indent="0" algn="l" defTabSz="1828709" rtl="0" eaLnBrk="1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ru-RU" sz="1200" b="0" i="0" kern="1200" dirty="0">
                          <a:solidFill>
                            <a:srgbClr val="1E1E1E"/>
                          </a:solidFill>
                          <a:latin typeface="Manrope" pitchFamily="2" charset="0"/>
                          <a:ea typeface="+mn-ea"/>
                          <a:cs typeface="+mn-cs"/>
                        </a:rPr>
                        <a:t>Подписка Ленты</a:t>
                      </a:r>
                    </a:p>
                  </a:txBody>
                  <a:tcPr marL="90000" marR="163434" marT="36000" marB="36000" anchor="ctr" horzOverflow="overflow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1828709" rtl="0" eaLnBrk="1" fontAlgn="ctr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5545">
                <a:tc>
                  <a:txBody>
                    <a:bodyPr/>
                    <a:lstStyle/>
                    <a:p>
                      <a:pPr marL="0" indent="0" algn="l" defTabSz="1828709" rtl="0" eaLnBrk="1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ru-RU" sz="1200" b="0" i="0" kern="1200" dirty="0">
                          <a:solidFill>
                            <a:srgbClr val="1E1E1E"/>
                          </a:solidFill>
                          <a:latin typeface="Manrope" pitchFamily="2" charset="0"/>
                          <a:ea typeface="+mn-ea"/>
                          <a:cs typeface="+mn-cs"/>
                        </a:rPr>
                        <a:t>Подписка Тинькофф Про</a:t>
                      </a:r>
                    </a:p>
                  </a:txBody>
                  <a:tcPr marL="90000" marR="163434" marT="36000" marB="36000" anchor="ctr" horzOverflow="overflow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1828709" rtl="0" eaLnBrk="1" fontAlgn="ctr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8" name="Footer Placeholder 10">
            <a:extLst>
              <a:ext uri="{FF2B5EF4-FFF2-40B4-BE49-F238E27FC236}">
                <a16:creationId xmlns:a16="http://schemas.microsoft.com/office/drawing/2014/main" id="{E69C607C-8456-C853-9002-55E122164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1456" y="414033"/>
            <a:ext cx="3463123" cy="230400"/>
          </a:xfrm>
        </p:spPr>
        <p:txBody>
          <a:bodyPr/>
          <a:lstStyle/>
          <a:p>
            <a:r>
              <a:rPr lang="ru-RU" dirty="0"/>
              <a:t>Исследование конкурентов сервиса Пакет</a:t>
            </a:r>
          </a:p>
        </p:txBody>
      </p:sp>
    </p:spTree>
    <p:extLst>
      <p:ext uri="{BB962C8B-B14F-4D97-AF65-F5344CB8AC3E}">
        <p14:creationId xmlns:p14="http://schemas.microsoft.com/office/powerpoint/2010/main" val="27088439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9D04E81-EF99-6AF3-D3A6-1439C253CF22}"/>
              </a:ext>
            </a:extLst>
          </p:cNvPr>
          <p:cNvSpPr txBox="1">
            <a:spLocks/>
          </p:cNvSpPr>
          <p:nvPr/>
        </p:nvSpPr>
        <p:spPr>
          <a:xfrm>
            <a:off x="423638" y="3072812"/>
            <a:ext cx="5491023" cy="142192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Manrope bold" pitchFamily="2" charset="0"/>
                <a:ea typeface="+mj-ea"/>
                <a:cs typeface="+mj-cs"/>
              </a:defRPr>
            </a:lvl1pPr>
          </a:lstStyle>
          <a:p>
            <a:r>
              <a:rPr lang="ru-RU" sz="9600" dirty="0">
                <a:solidFill>
                  <a:schemeClr val="bg1"/>
                </a:solidFill>
                <a:latin typeface="Manrope" pitchFamily="2" charset="0"/>
                <a:ea typeface="+mn-ea"/>
                <a:cs typeface="+mn-cs"/>
              </a:rPr>
              <a:t>10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817FBB1-BD84-A652-CBEF-E14711B06958}"/>
              </a:ext>
            </a:extLst>
          </p:cNvPr>
          <p:cNvSpPr txBox="1">
            <a:spLocks/>
          </p:cNvSpPr>
          <p:nvPr/>
        </p:nvSpPr>
        <p:spPr>
          <a:xfrm>
            <a:off x="469939" y="4517890"/>
            <a:ext cx="10045661" cy="175432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Manrope bold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ru-RU" dirty="0">
                <a:solidFill>
                  <a:schemeClr val="bg1"/>
                </a:solidFill>
                <a:ea typeface="+mn-ea"/>
                <a:cs typeface="+mn-cs"/>
              </a:rPr>
              <a:t>Количество пользователей</a:t>
            </a:r>
          </a:p>
        </p:txBody>
      </p:sp>
    </p:spTree>
    <p:extLst>
      <p:ext uri="{BB962C8B-B14F-4D97-AF65-F5344CB8AC3E}">
        <p14:creationId xmlns:p14="http://schemas.microsoft.com/office/powerpoint/2010/main" val="18363497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D48A61-79EA-1DD0-B614-8A533D9CE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1C7BD-C484-49EB-A7F4-79A7D48E10F6}" type="slidenum">
              <a:rPr lang="ru-RU" smtClean="0"/>
              <a:t>37</a:t>
            </a:fld>
            <a:endParaRPr lang="ru-R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79C15E-0BC2-F444-8563-DFEC7B9BF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456" y="846000"/>
            <a:ext cx="11113200" cy="646331"/>
          </a:xfrm>
        </p:spPr>
        <p:txBody>
          <a:bodyPr/>
          <a:lstStyle/>
          <a:p>
            <a:r>
              <a:rPr lang="ru-RU" dirty="0">
                <a:solidFill>
                  <a:srgbClr val="1A2129"/>
                </a:solidFill>
                <a:ea typeface="+mn-ea"/>
                <a:cs typeface="+mn-cs"/>
              </a:rPr>
              <a:t>Количество пользователей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A7A1384A-4318-D2A5-F831-40926DB04678}"/>
              </a:ext>
            </a:extLst>
          </p:cNvPr>
          <p:cNvSpPr>
            <a:spLocks noGrp="1"/>
          </p:cNvSpPr>
          <p:nvPr>
            <p:ph type="body" sz="half" idx="30"/>
          </p:nvPr>
        </p:nvSpPr>
        <p:spPr>
          <a:xfrm>
            <a:off x="8569140" y="2085267"/>
            <a:ext cx="3006000" cy="2667397"/>
          </a:xfrm>
        </p:spPr>
        <p:txBody>
          <a:bodyPr/>
          <a:lstStyle/>
          <a:p>
            <a:r>
              <a:rPr lang="ru-RU" dirty="0"/>
              <a:t>Наибольшее количество пользователей зарегистрировано у подписки Яндекс Плюс, в 2023 г. оно стало в 1,5 раза больше, чем годом ранее. По данным самого Яндекс, наибольшая часть подписчиков – зрители </a:t>
            </a:r>
            <a:r>
              <a:rPr lang="ru-RU" dirty="0" err="1"/>
              <a:t>Кинопоиск</a:t>
            </a:r>
            <a:r>
              <a:rPr lang="ru-RU" dirty="0"/>
              <a:t>.</a:t>
            </a:r>
          </a:p>
          <a:p>
            <a:r>
              <a:rPr lang="ru-RU" dirty="0"/>
              <a:t>………………….</a:t>
            </a:r>
          </a:p>
          <a:p>
            <a:endParaRPr lang="ru-RU" sz="1400" dirty="0">
              <a:solidFill>
                <a:schemeClr val="bg1"/>
              </a:solidFill>
              <a:latin typeface="Manrope" pitchFamily="2" charset="0"/>
            </a:endParaRPr>
          </a:p>
        </p:txBody>
      </p:sp>
      <p:graphicFrame>
        <p:nvGraphicFramePr>
          <p:cNvPr id="24" name="Таблица 2">
            <a:extLst>
              <a:ext uri="{FF2B5EF4-FFF2-40B4-BE49-F238E27FC236}">
                <a16:creationId xmlns:a16="http://schemas.microsoft.com/office/drawing/2014/main" id="{16D33AAC-BC4C-D121-23B6-450CBEBCA958}"/>
              </a:ext>
            </a:extLst>
          </p:cNvPr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1081242432"/>
              </p:ext>
            </p:extLst>
          </p:nvPr>
        </p:nvGraphicFramePr>
        <p:xfrm>
          <a:off x="587375" y="1985963"/>
          <a:ext cx="7438118" cy="4357687"/>
        </p:xfrm>
        <a:graphic>
          <a:graphicData uri="http://schemas.openxmlformats.org/drawingml/2006/table">
            <a:tbl>
              <a:tblPr/>
              <a:tblGrid>
                <a:gridCol w="26865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516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346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ru-RU" sz="1400" b="0" i="0" dirty="0">
                          <a:solidFill>
                            <a:srgbClr val="1E1E1E"/>
                          </a:solidFill>
                          <a:latin typeface="Manrope bold" pitchFamily="2" charset="0"/>
                          <a:ea typeface="Roboto Flex Normal Medium" panose="02000000000000000000" pitchFamily="2" charset="0"/>
                        </a:rPr>
                        <a:t>Наименование конкурента</a:t>
                      </a:r>
                    </a:p>
                  </a:txBody>
                  <a:tcPr marL="90000" marR="91434" marT="91434" marB="91434" anchor="ctr" horzOverflow="overflow">
                    <a:lnL w="3175">
                      <a:noFill/>
                    </a:lnL>
                    <a:lnR w="3175">
                      <a:noFill/>
                    </a:lnR>
                    <a:lnT w="12700">
                      <a:noFill/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ru-RU" sz="1400" b="0" i="0" dirty="0">
                          <a:solidFill>
                            <a:srgbClr val="1E1E1E"/>
                          </a:solidFill>
                          <a:latin typeface="Manrope bold" pitchFamily="2" charset="0"/>
                          <a:ea typeface="Roboto Flex Normal Medium" panose="02000000000000000000" pitchFamily="2" charset="0"/>
                        </a:rPr>
                        <a:t>Количество пользователей, человек</a:t>
                      </a:r>
                      <a:endParaRPr lang="en-US" sz="1400" b="0" i="0" dirty="0">
                        <a:solidFill>
                          <a:srgbClr val="1E1E1E"/>
                        </a:solidFill>
                        <a:latin typeface="Manrope bold" pitchFamily="2" charset="0"/>
                        <a:ea typeface="Roboto Flex Normal Medium" panose="02000000000000000000" pitchFamily="2" charset="0"/>
                      </a:endParaRPr>
                    </a:p>
                  </a:txBody>
                  <a:tcPr marL="163434" marR="91434" marT="91434" marB="91434" anchor="ctr" horzOverflow="overflow">
                    <a:lnL w="3175">
                      <a:noFill/>
                    </a:lnL>
                    <a:lnR w="3175">
                      <a:noFill/>
                    </a:lnR>
                    <a:lnT w="12700">
                      <a:noFill/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0906"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800"/>
                        </a:spcBef>
                        <a:buClr>
                          <a:schemeClr val="tx1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ru-RU" sz="1200" b="0" i="0" dirty="0">
                          <a:solidFill>
                            <a:srgbClr val="1E1E1E"/>
                          </a:solidFill>
                          <a:latin typeface="Manrope" pitchFamily="2" charset="0"/>
                        </a:rPr>
                        <a:t>Подписка Яндекс Плюс</a:t>
                      </a:r>
                    </a:p>
                  </a:txBody>
                  <a:tcPr marL="90000" marR="163434" marT="36000" marB="36000" anchor="ctr" horzOverflow="overflow">
                    <a:lnL w="3175">
                      <a:noFill/>
                    </a:lnL>
                    <a:lnR w="3175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1828709" rtl="0" eaLnBrk="1" fontAlgn="ctr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3175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522"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800"/>
                        </a:spcBef>
                        <a:buClr>
                          <a:schemeClr val="tx1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ru-RU" sz="1200" b="0" i="0" dirty="0">
                          <a:solidFill>
                            <a:srgbClr val="1E1E1E"/>
                          </a:solidFill>
                          <a:latin typeface="Manrope" pitchFamily="2" charset="0"/>
                        </a:rPr>
                        <a:t>Подписка СберПрайм</a:t>
                      </a:r>
                    </a:p>
                  </a:txBody>
                  <a:tcPr marL="90000" marR="163434" marT="36000" marB="36000" anchor="ctr" horzOverflow="overflow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1828709" rtl="0" eaLnBrk="1" fontAlgn="ctr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4618">
                <a:tc>
                  <a:txBody>
                    <a:bodyPr/>
                    <a:lstStyle/>
                    <a:p>
                      <a:pPr marL="0" indent="0" algn="l" defTabSz="1828709" rtl="0" eaLnBrk="1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ru-RU" sz="1200" b="0" i="0" kern="1200" dirty="0">
                          <a:solidFill>
                            <a:srgbClr val="1E1E1E"/>
                          </a:solidFill>
                          <a:latin typeface="Manrope" pitchFamily="2" charset="0"/>
                          <a:ea typeface="+mn-ea"/>
                          <a:cs typeface="+mn-cs"/>
                        </a:rPr>
                        <a:t>Подписка </a:t>
                      </a:r>
                      <a:r>
                        <a:rPr lang="en-US" sz="1200" b="0" i="0" kern="1200" dirty="0">
                          <a:solidFill>
                            <a:srgbClr val="1E1E1E"/>
                          </a:solidFill>
                          <a:latin typeface="Manrope" pitchFamily="2" charset="0"/>
                          <a:ea typeface="+mn-ea"/>
                          <a:cs typeface="+mn-cs"/>
                        </a:rPr>
                        <a:t>Ozon Premium</a:t>
                      </a: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0000" marR="163434" marT="36000" marB="36000" anchor="ctr" horzOverflow="overflow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1828709" rtl="0" eaLnBrk="1" fontAlgn="ctr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indent="0" algn="l" defTabSz="1828709" rtl="0" eaLnBrk="1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ru-RU" sz="1200" b="0" i="0" kern="1200" dirty="0">
                          <a:solidFill>
                            <a:srgbClr val="1E1E1E"/>
                          </a:solidFill>
                          <a:latin typeface="Manrope" pitchFamily="2" charset="0"/>
                          <a:ea typeface="+mn-ea"/>
                          <a:cs typeface="+mn-cs"/>
                        </a:rPr>
                        <a:t>Подписка Мегафон Плюс</a:t>
                      </a:r>
                    </a:p>
                  </a:txBody>
                  <a:tcPr marL="90000" marR="163434" marT="36000" marB="36000" anchor="ctr" horzOverflow="overflow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1828709" rtl="0" eaLnBrk="1" fontAlgn="ctr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029746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indent="0" algn="l" defTabSz="1828709" rtl="0" eaLnBrk="1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ru-RU" sz="1200" b="0" i="0" kern="1200" dirty="0">
                          <a:solidFill>
                            <a:srgbClr val="1E1E1E"/>
                          </a:solidFill>
                          <a:latin typeface="Manrope" pitchFamily="2" charset="0"/>
                          <a:ea typeface="+mn-ea"/>
                          <a:cs typeface="+mn-cs"/>
                        </a:rPr>
                        <a:t>Подписка Вкусвилл</a:t>
                      </a:r>
                    </a:p>
                  </a:txBody>
                  <a:tcPr marL="90000" marR="163434" marT="36000" marB="36000" anchor="ctr" horzOverflow="overflow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1828709" rtl="0" eaLnBrk="1" fontAlgn="ctr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535382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indent="0" algn="l" defTabSz="1828709" rtl="0" eaLnBrk="1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ru-RU" sz="1200" b="0" i="0" kern="1200" dirty="0">
                          <a:solidFill>
                            <a:srgbClr val="1E1E1E"/>
                          </a:solidFill>
                          <a:latin typeface="Manrope" pitchFamily="2" charset="0"/>
                          <a:ea typeface="+mn-ea"/>
                          <a:cs typeface="+mn-cs"/>
                        </a:rPr>
                        <a:t>Подписка Магнит</a:t>
                      </a:r>
                    </a:p>
                  </a:txBody>
                  <a:tcPr marL="90000" marR="163434" marT="36000" marB="36000" anchor="ctr" horzOverflow="overflow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1828709" rtl="0" eaLnBrk="1" fontAlgn="ctr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indent="0" algn="l" defTabSz="1828709" rtl="0" eaLnBrk="1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ru-RU" sz="1200" b="0" i="0" kern="1200" dirty="0">
                          <a:solidFill>
                            <a:srgbClr val="1E1E1E"/>
                          </a:solidFill>
                          <a:latin typeface="Manrope" pitchFamily="2" charset="0"/>
                          <a:ea typeface="+mn-ea"/>
                          <a:cs typeface="+mn-cs"/>
                        </a:rPr>
                        <a:t>Подписка Ленты</a:t>
                      </a:r>
                    </a:p>
                  </a:txBody>
                  <a:tcPr marL="90000" marR="163434" marT="36000" marB="36000" anchor="ctr" horzOverflow="overflow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1828709" rtl="0" eaLnBrk="1" fontAlgn="ctr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23339">
                <a:tc>
                  <a:txBody>
                    <a:bodyPr/>
                    <a:lstStyle/>
                    <a:p>
                      <a:pPr marL="0" indent="0" algn="l" defTabSz="1828709" rtl="0" eaLnBrk="1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ru-RU" sz="1200" b="0" i="0" kern="1200" dirty="0">
                          <a:solidFill>
                            <a:srgbClr val="1E1E1E"/>
                          </a:solidFill>
                          <a:latin typeface="Manrope" pitchFamily="2" charset="0"/>
                          <a:ea typeface="+mn-ea"/>
                          <a:cs typeface="+mn-cs"/>
                        </a:rPr>
                        <a:t>Подписка Тинькофф Про</a:t>
                      </a:r>
                    </a:p>
                  </a:txBody>
                  <a:tcPr marL="90000" marR="163434" marT="36000" marB="36000" anchor="ctr" horzOverflow="overflow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1828709" rtl="0" eaLnBrk="1" fontAlgn="ctr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5" name="Footer Placeholder 10">
            <a:extLst>
              <a:ext uri="{FF2B5EF4-FFF2-40B4-BE49-F238E27FC236}">
                <a16:creationId xmlns:a16="http://schemas.microsoft.com/office/drawing/2014/main" id="{171E53D3-FA3C-2F11-B80A-24C918F1C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1456" y="414033"/>
            <a:ext cx="3463123" cy="230400"/>
          </a:xfrm>
        </p:spPr>
        <p:txBody>
          <a:bodyPr/>
          <a:lstStyle/>
          <a:p>
            <a:r>
              <a:rPr lang="ru-RU" dirty="0"/>
              <a:t>Исследование конкурентов сервиса Пакет</a:t>
            </a:r>
          </a:p>
        </p:txBody>
      </p:sp>
    </p:spTree>
    <p:extLst>
      <p:ext uri="{BB962C8B-B14F-4D97-AF65-F5344CB8AC3E}">
        <p14:creationId xmlns:p14="http://schemas.microsoft.com/office/powerpoint/2010/main" val="7229620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9D04E81-EF99-6AF3-D3A6-1439C253CF22}"/>
              </a:ext>
            </a:extLst>
          </p:cNvPr>
          <p:cNvSpPr txBox="1">
            <a:spLocks/>
          </p:cNvSpPr>
          <p:nvPr/>
        </p:nvSpPr>
        <p:spPr>
          <a:xfrm>
            <a:off x="423638" y="3072812"/>
            <a:ext cx="5491023" cy="142192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Manrope bold" pitchFamily="2" charset="0"/>
                <a:ea typeface="+mj-ea"/>
                <a:cs typeface="+mj-cs"/>
              </a:defRPr>
            </a:lvl1pPr>
          </a:lstStyle>
          <a:p>
            <a:r>
              <a:rPr lang="ru-RU" sz="9600" dirty="0">
                <a:solidFill>
                  <a:schemeClr val="bg1"/>
                </a:solidFill>
                <a:latin typeface="Manrope" pitchFamily="2" charset="0"/>
                <a:ea typeface="+mn-ea"/>
                <a:cs typeface="+mn-cs"/>
              </a:rPr>
              <a:t>11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817FBB1-BD84-A652-CBEF-E14711B06958}"/>
              </a:ext>
            </a:extLst>
          </p:cNvPr>
          <p:cNvSpPr txBox="1">
            <a:spLocks/>
          </p:cNvSpPr>
          <p:nvPr/>
        </p:nvSpPr>
        <p:spPr>
          <a:xfrm>
            <a:off x="469939" y="5348886"/>
            <a:ext cx="10045661" cy="92333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Manrope bold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ru-RU" dirty="0">
                <a:solidFill>
                  <a:schemeClr val="bg1"/>
                </a:solidFill>
                <a:ea typeface="+mn-ea"/>
                <a:cs typeface="+mn-cs"/>
              </a:rPr>
              <a:t>Целевая аудитория</a:t>
            </a:r>
          </a:p>
        </p:txBody>
      </p:sp>
    </p:spTree>
    <p:extLst>
      <p:ext uri="{BB962C8B-B14F-4D97-AF65-F5344CB8AC3E}">
        <p14:creationId xmlns:p14="http://schemas.microsoft.com/office/powerpoint/2010/main" val="18891158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D48A61-79EA-1DD0-B614-8A533D9CE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1C7BD-C484-49EB-A7F4-79A7D48E10F6}" type="slidenum">
              <a:rPr lang="ru-RU" smtClean="0"/>
              <a:t>39</a:t>
            </a:fld>
            <a:endParaRPr lang="ru-R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79C15E-0BC2-F444-8563-DFEC7B9BF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456" y="846000"/>
            <a:ext cx="11113200" cy="646331"/>
          </a:xfrm>
        </p:spPr>
        <p:txBody>
          <a:bodyPr/>
          <a:lstStyle/>
          <a:p>
            <a:r>
              <a:rPr lang="ru-RU" dirty="0">
                <a:solidFill>
                  <a:srgbClr val="1A2129"/>
                </a:solidFill>
                <a:ea typeface="+mn-ea"/>
                <a:cs typeface="+mn-cs"/>
              </a:rPr>
              <a:t>Целевая аудитория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A7A1384A-4318-D2A5-F831-40926DB04678}"/>
              </a:ext>
            </a:extLst>
          </p:cNvPr>
          <p:cNvSpPr>
            <a:spLocks noGrp="1"/>
          </p:cNvSpPr>
          <p:nvPr>
            <p:ph type="body" sz="half" idx="30"/>
          </p:nvPr>
        </p:nvSpPr>
        <p:spPr>
          <a:xfrm>
            <a:off x="8569140" y="2085267"/>
            <a:ext cx="3006000" cy="2872581"/>
          </a:xfrm>
        </p:spPr>
        <p:txBody>
          <a:bodyPr/>
          <a:lstStyle/>
          <a:p>
            <a:r>
              <a:rPr lang="ru-RU" dirty="0"/>
              <a:t>При определении целевой аудитории продуктовые магазины ориентируются на своих посетителей, преимущественно через мобильное приложение и программу лояльности.</a:t>
            </a:r>
          </a:p>
          <a:p>
            <a:r>
              <a:rPr lang="ru-RU" dirty="0"/>
              <a:t>………………..</a:t>
            </a:r>
          </a:p>
          <a:p>
            <a:r>
              <a:rPr lang="ru-RU" dirty="0"/>
              <a:t>………………..</a:t>
            </a:r>
          </a:p>
          <a:p>
            <a:r>
              <a:rPr lang="ru-RU" dirty="0"/>
              <a:t>………………..</a:t>
            </a:r>
          </a:p>
          <a:p>
            <a:endParaRPr lang="ru-RU" sz="1400" dirty="0">
              <a:solidFill>
                <a:schemeClr val="bg1"/>
              </a:solidFill>
              <a:latin typeface="Manrope" pitchFamily="2" charset="0"/>
            </a:endParaRPr>
          </a:p>
        </p:txBody>
      </p:sp>
      <p:graphicFrame>
        <p:nvGraphicFramePr>
          <p:cNvPr id="24" name="Таблица 2">
            <a:extLst>
              <a:ext uri="{FF2B5EF4-FFF2-40B4-BE49-F238E27FC236}">
                <a16:creationId xmlns:a16="http://schemas.microsoft.com/office/drawing/2014/main" id="{16D33AAC-BC4C-D121-23B6-450CBEBCA958}"/>
              </a:ext>
            </a:extLst>
          </p:cNvPr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2402015825"/>
              </p:ext>
            </p:extLst>
          </p:nvPr>
        </p:nvGraphicFramePr>
        <p:xfrm>
          <a:off x="587375" y="1985963"/>
          <a:ext cx="7438118" cy="4357686"/>
        </p:xfrm>
        <a:graphic>
          <a:graphicData uri="http://schemas.openxmlformats.org/drawingml/2006/table">
            <a:tbl>
              <a:tblPr/>
              <a:tblGrid>
                <a:gridCol w="26865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516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346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ru-RU" sz="1400" b="0" i="0" dirty="0">
                          <a:solidFill>
                            <a:srgbClr val="1E1E1E"/>
                          </a:solidFill>
                          <a:latin typeface="Manrope bold" pitchFamily="2" charset="0"/>
                          <a:ea typeface="Roboto Flex Normal Medium" panose="02000000000000000000" pitchFamily="2" charset="0"/>
                        </a:rPr>
                        <a:t>Наименование конкурента</a:t>
                      </a:r>
                    </a:p>
                  </a:txBody>
                  <a:tcPr marL="90000" marR="91434" marT="91434" marB="91434" anchor="ctr" horzOverflow="overflow">
                    <a:lnL w="3175">
                      <a:noFill/>
                    </a:lnL>
                    <a:lnR w="3175">
                      <a:noFill/>
                    </a:lnR>
                    <a:lnT w="12700">
                      <a:noFill/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ru-RU" sz="1400" b="0" i="0" dirty="0">
                          <a:solidFill>
                            <a:srgbClr val="1E1E1E"/>
                          </a:solidFill>
                          <a:latin typeface="Manrope bold" pitchFamily="2" charset="0"/>
                          <a:ea typeface="Roboto Flex Normal Medium" panose="02000000000000000000" pitchFamily="2" charset="0"/>
                        </a:rPr>
                        <a:t>Описание ЦА</a:t>
                      </a:r>
                      <a:endParaRPr lang="en-US" sz="1400" b="0" i="0" dirty="0">
                        <a:solidFill>
                          <a:srgbClr val="1E1E1E"/>
                        </a:solidFill>
                        <a:latin typeface="Manrope bold" pitchFamily="2" charset="0"/>
                        <a:ea typeface="Roboto Flex Normal Medium" panose="02000000000000000000" pitchFamily="2" charset="0"/>
                      </a:endParaRPr>
                    </a:p>
                  </a:txBody>
                  <a:tcPr marL="163434" marR="91434" marT="91434" marB="91434" anchor="ctr" horzOverflow="overflow">
                    <a:lnL w="3175">
                      <a:noFill/>
                    </a:lnL>
                    <a:lnR w="3175">
                      <a:noFill/>
                    </a:lnR>
                    <a:lnT w="12700">
                      <a:noFill/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778"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800"/>
                        </a:spcBef>
                        <a:buClr>
                          <a:schemeClr val="tx1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ru-RU" sz="1200" b="0" i="0" dirty="0">
                          <a:solidFill>
                            <a:srgbClr val="1E1E1E"/>
                          </a:solidFill>
                          <a:latin typeface="Manrope" pitchFamily="2" charset="0"/>
                        </a:rPr>
                        <a:t>Подписка Яндекс Плюс</a:t>
                      </a:r>
                    </a:p>
                  </a:txBody>
                  <a:tcPr marL="90000" marR="163434" marT="36000" marB="36000" anchor="ctr" horzOverflow="overflow">
                    <a:lnL w="3175">
                      <a:noFill/>
                    </a:lnL>
                    <a:lnR w="3175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1828709" rtl="0" eaLnBrk="1" fontAlgn="ctr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3175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6778"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800"/>
                        </a:spcBef>
                        <a:buClr>
                          <a:schemeClr val="tx1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ru-RU" sz="1200" b="0" i="0" dirty="0">
                          <a:solidFill>
                            <a:srgbClr val="1E1E1E"/>
                          </a:solidFill>
                          <a:latin typeface="Manrope" pitchFamily="2" charset="0"/>
                        </a:rPr>
                        <a:t>Подписка СберПрайм</a:t>
                      </a:r>
                    </a:p>
                  </a:txBody>
                  <a:tcPr marL="90000" marR="163434" marT="36000" marB="36000" anchor="ctr" horzOverflow="overflow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1828709" rtl="0" eaLnBrk="1" fontAlgn="ctr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6778">
                <a:tc>
                  <a:txBody>
                    <a:bodyPr/>
                    <a:lstStyle/>
                    <a:p>
                      <a:pPr marL="0" indent="0" algn="l" defTabSz="1828709" rtl="0" eaLnBrk="1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ru-RU" sz="1200" b="0" i="0" kern="1200" dirty="0">
                          <a:solidFill>
                            <a:srgbClr val="1E1E1E"/>
                          </a:solidFill>
                          <a:latin typeface="Manrope" pitchFamily="2" charset="0"/>
                          <a:ea typeface="+mn-ea"/>
                          <a:cs typeface="+mn-cs"/>
                        </a:rPr>
                        <a:t>Подписка </a:t>
                      </a:r>
                      <a:r>
                        <a:rPr lang="en-US" sz="1200" b="0" i="0" kern="1200" dirty="0">
                          <a:solidFill>
                            <a:srgbClr val="1E1E1E"/>
                          </a:solidFill>
                          <a:latin typeface="Manrope" pitchFamily="2" charset="0"/>
                          <a:ea typeface="+mn-ea"/>
                          <a:cs typeface="+mn-cs"/>
                        </a:rPr>
                        <a:t>Ozon Premium</a:t>
                      </a: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0000" marR="163434" marT="36000" marB="36000" anchor="ctr" horzOverflow="overflow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1828709" rtl="0" eaLnBrk="1" fontAlgn="ctr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en-US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6778">
                <a:tc>
                  <a:txBody>
                    <a:bodyPr/>
                    <a:lstStyle/>
                    <a:p>
                      <a:pPr marL="0" indent="0" algn="l" defTabSz="1828709" rtl="0" eaLnBrk="1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ru-RU" sz="1200" b="0" i="0" kern="1200" dirty="0">
                          <a:solidFill>
                            <a:srgbClr val="1E1E1E"/>
                          </a:solidFill>
                          <a:latin typeface="Manrope" pitchFamily="2" charset="0"/>
                          <a:ea typeface="+mn-ea"/>
                          <a:cs typeface="+mn-cs"/>
                        </a:rPr>
                        <a:t>Подписка Мегафон Плюс</a:t>
                      </a:r>
                    </a:p>
                  </a:txBody>
                  <a:tcPr marL="90000" marR="163434" marT="36000" marB="36000" anchor="ctr" horzOverflow="overflow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1828709" rtl="0" eaLnBrk="1" fontAlgn="ctr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0297464"/>
                  </a:ext>
                </a:extLst>
              </a:tr>
              <a:tr h="486778">
                <a:tc>
                  <a:txBody>
                    <a:bodyPr/>
                    <a:lstStyle/>
                    <a:p>
                      <a:pPr marL="0" indent="0" algn="l" defTabSz="1828709" rtl="0" eaLnBrk="1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ru-RU" sz="1200" b="0" i="0" kern="1200" dirty="0">
                          <a:solidFill>
                            <a:srgbClr val="1E1E1E"/>
                          </a:solidFill>
                          <a:latin typeface="Manrope" pitchFamily="2" charset="0"/>
                          <a:ea typeface="+mn-ea"/>
                          <a:cs typeface="+mn-cs"/>
                        </a:rPr>
                        <a:t>Подписка Вкусвилл</a:t>
                      </a:r>
                    </a:p>
                  </a:txBody>
                  <a:tcPr marL="90000" marR="163434" marT="36000" marB="36000" anchor="ctr" horzOverflow="overflow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1828709" rtl="0" eaLnBrk="1" fontAlgn="ctr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5353825"/>
                  </a:ext>
                </a:extLst>
              </a:tr>
              <a:tr h="486778">
                <a:tc>
                  <a:txBody>
                    <a:bodyPr/>
                    <a:lstStyle/>
                    <a:p>
                      <a:pPr marL="0" indent="0" algn="l" defTabSz="1828709" rtl="0" eaLnBrk="1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ru-RU" sz="1200" b="0" i="0" kern="1200" dirty="0">
                          <a:solidFill>
                            <a:srgbClr val="1E1E1E"/>
                          </a:solidFill>
                          <a:latin typeface="Manrope" pitchFamily="2" charset="0"/>
                          <a:ea typeface="+mn-ea"/>
                          <a:cs typeface="+mn-cs"/>
                        </a:rPr>
                        <a:t>Подписка Магнит</a:t>
                      </a:r>
                    </a:p>
                  </a:txBody>
                  <a:tcPr marL="90000" marR="163434" marT="36000" marB="36000" anchor="ctr" horzOverflow="overflow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1828709" rtl="0" eaLnBrk="1" fontAlgn="ctr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6778">
                <a:tc>
                  <a:txBody>
                    <a:bodyPr/>
                    <a:lstStyle/>
                    <a:p>
                      <a:pPr marL="0" indent="0" algn="l" defTabSz="1828709" rtl="0" eaLnBrk="1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ru-RU" sz="1200" b="0" i="0" kern="1200" dirty="0">
                          <a:solidFill>
                            <a:srgbClr val="1E1E1E"/>
                          </a:solidFill>
                          <a:latin typeface="Manrope" pitchFamily="2" charset="0"/>
                          <a:ea typeface="+mn-ea"/>
                          <a:cs typeface="+mn-cs"/>
                        </a:rPr>
                        <a:t>Подписка Ленты</a:t>
                      </a:r>
                    </a:p>
                  </a:txBody>
                  <a:tcPr marL="90000" marR="163434" marT="36000" marB="36000" anchor="ctr" horzOverflow="overflow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1828709" rtl="0" eaLnBrk="1" fontAlgn="ctr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6778">
                <a:tc>
                  <a:txBody>
                    <a:bodyPr/>
                    <a:lstStyle/>
                    <a:p>
                      <a:pPr marL="0" indent="0" algn="l" defTabSz="1828709" rtl="0" eaLnBrk="1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ru-RU" sz="1200" b="0" i="0" kern="1200" dirty="0">
                          <a:solidFill>
                            <a:srgbClr val="1E1E1E"/>
                          </a:solidFill>
                          <a:latin typeface="Manrope" pitchFamily="2" charset="0"/>
                          <a:ea typeface="+mn-ea"/>
                          <a:cs typeface="+mn-cs"/>
                        </a:rPr>
                        <a:t>Подписка Тинькофф Про</a:t>
                      </a:r>
                    </a:p>
                  </a:txBody>
                  <a:tcPr marL="90000" marR="163434" marT="36000" marB="36000" anchor="ctr" horzOverflow="overflow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1828709" rtl="0" eaLnBrk="1" fontAlgn="ctr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5" name="Footer Placeholder 10">
            <a:extLst>
              <a:ext uri="{FF2B5EF4-FFF2-40B4-BE49-F238E27FC236}">
                <a16:creationId xmlns:a16="http://schemas.microsoft.com/office/drawing/2014/main" id="{171E53D3-FA3C-2F11-B80A-24C918F1C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1456" y="414033"/>
            <a:ext cx="3463123" cy="230400"/>
          </a:xfrm>
        </p:spPr>
        <p:txBody>
          <a:bodyPr/>
          <a:lstStyle/>
          <a:p>
            <a:r>
              <a:rPr lang="ru-RU" dirty="0"/>
              <a:t>Исследование конкурентов сервиса Пакет</a:t>
            </a:r>
          </a:p>
        </p:txBody>
      </p:sp>
    </p:spTree>
    <p:extLst>
      <p:ext uri="{BB962C8B-B14F-4D97-AF65-F5344CB8AC3E}">
        <p14:creationId xmlns:p14="http://schemas.microsoft.com/office/powerpoint/2010/main" val="3973560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D48A61-79EA-1DD0-B614-8A533D9CE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1C7BD-C484-49EB-A7F4-79A7D48E10F6}" type="slidenum">
              <a:rPr lang="ru-RU" smtClean="0"/>
              <a:t>4</a:t>
            </a:fld>
            <a:endParaRPr lang="ru-R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79C15E-0BC2-F444-8563-DFEC7B9BF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456" y="846000"/>
            <a:ext cx="11113200" cy="646331"/>
          </a:xfrm>
        </p:spPr>
        <p:txBody>
          <a:bodyPr/>
          <a:lstStyle/>
          <a:p>
            <a:r>
              <a:rPr lang="ru-RU" dirty="0">
                <a:solidFill>
                  <a:srgbClr val="1A2129"/>
                </a:solidFill>
                <a:ea typeface="+mn-ea"/>
                <a:cs typeface="+mn-cs"/>
              </a:rPr>
              <a:t>Стоимость подключения подписки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A7A1384A-4318-D2A5-F831-40926DB04678}"/>
              </a:ext>
            </a:extLst>
          </p:cNvPr>
          <p:cNvSpPr>
            <a:spLocks noGrp="1"/>
          </p:cNvSpPr>
          <p:nvPr>
            <p:ph type="body" sz="half" idx="30"/>
          </p:nvPr>
        </p:nvSpPr>
        <p:spPr>
          <a:xfrm>
            <a:off x="8601797" y="2468988"/>
            <a:ext cx="3006000" cy="1692771"/>
          </a:xfrm>
        </p:spPr>
        <p:txBody>
          <a:bodyPr/>
          <a:lstStyle/>
          <a:p>
            <a:pPr marL="252000" indent="-252000">
              <a:lnSpc>
                <a:spcPct val="100000"/>
              </a:lnSpc>
              <a:spcAft>
                <a:spcPts val="8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Manrope" pitchFamily="2" charset="0"/>
              </a:rPr>
              <a:t>Предоставляют скидку на годовое подключение пакета лишь 3 конкурента.</a:t>
            </a:r>
          </a:p>
          <a:p>
            <a:r>
              <a:rPr lang="ru-RU" sz="1400" dirty="0">
                <a:solidFill>
                  <a:schemeClr val="bg1"/>
                </a:solidFill>
                <a:latin typeface="Manrope" pitchFamily="2" charset="0"/>
              </a:rPr>
              <a:t>…………..</a:t>
            </a:r>
            <a:r>
              <a:rPr lang="ru-RU" dirty="0"/>
              <a:t>.</a:t>
            </a:r>
            <a:endParaRPr lang="en-US" dirty="0"/>
          </a:p>
          <a:p>
            <a:r>
              <a:rPr lang="ru-RU" dirty="0"/>
              <a:t>…………...</a:t>
            </a:r>
            <a:endParaRPr lang="en-US" dirty="0"/>
          </a:p>
          <a:p>
            <a:r>
              <a:rPr lang="ru-RU" dirty="0"/>
              <a:t>…………...</a:t>
            </a:r>
            <a:endParaRPr lang="en-US" dirty="0"/>
          </a:p>
        </p:txBody>
      </p:sp>
      <p:graphicFrame>
        <p:nvGraphicFramePr>
          <p:cNvPr id="24" name="Таблица 2">
            <a:extLst>
              <a:ext uri="{FF2B5EF4-FFF2-40B4-BE49-F238E27FC236}">
                <a16:creationId xmlns:a16="http://schemas.microsoft.com/office/drawing/2014/main" id="{16D33AAC-BC4C-D121-23B6-450CBEBCA958}"/>
              </a:ext>
            </a:extLst>
          </p:cNvPr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781179349"/>
              </p:ext>
            </p:extLst>
          </p:nvPr>
        </p:nvGraphicFramePr>
        <p:xfrm>
          <a:off x="587375" y="1985963"/>
          <a:ext cx="7380968" cy="4147341"/>
        </p:xfrm>
        <a:graphic>
          <a:graphicData uri="http://schemas.openxmlformats.org/drawingml/2006/table">
            <a:tbl>
              <a:tblPr/>
              <a:tblGrid>
                <a:gridCol w="20660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66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983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9005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ru-RU" sz="1400" b="0" i="0" dirty="0">
                          <a:solidFill>
                            <a:srgbClr val="1E1E1E"/>
                          </a:solidFill>
                          <a:latin typeface="Manrope bold" pitchFamily="2" charset="0"/>
                          <a:ea typeface="Roboto Flex Normal Medium" panose="02000000000000000000" pitchFamily="2" charset="0"/>
                        </a:rPr>
                        <a:t>Наименование конкурента</a:t>
                      </a:r>
                    </a:p>
                  </a:txBody>
                  <a:tcPr marL="90000" marR="91434" marT="91434" marB="91434" anchor="ctr" horzOverflow="overflow">
                    <a:lnL w="3175">
                      <a:noFill/>
                    </a:lnL>
                    <a:lnR w="3175">
                      <a:noFill/>
                    </a:lnR>
                    <a:lnT w="12700">
                      <a:noFill/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ru-RU" sz="1400" b="0" i="0" dirty="0">
                          <a:solidFill>
                            <a:srgbClr val="1E1E1E"/>
                          </a:solidFill>
                          <a:latin typeface="Manrope bold" pitchFamily="2" charset="0"/>
                          <a:ea typeface="Roboto Flex Normal Medium" panose="02000000000000000000" pitchFamily="2" charset="0"/>
                        </a:rPr>
                        <a:t>Годовая</a:t>
                      </a:r>
                      <a:endParaRPr lang="en-US" sz="1400" b="0" i="0" dirty="0">
                        <a:solidFill>
                          <a:srgbClr val="1E1E1E"/>
                        </a:solidFill>
                        <a:latin typeface="Manrope bold" pitchFamily="2" charset="0"/>
                        <a:ea typeface="Roboto Flex Normal Medium" panose="02000000000000000000" pitchFamily="2" charset="0"/>
                      </a:endParaRPr>
                    </a:p>
                  </a:txBody>
                  <a:tcPr marL="163434" marR="91434" marT="91434" marB="91434" anchor="ctr" horzOverflow="overflow">
                    <a:lnL w="3175">
                      <a:noFill/>
                    </a:lnL>
                    <a:lnR w="3175">
                      <a:noFill/>
                    </a:lnR>
                    <a:lnT w="12700">
                      <a:noFill/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ru-RU" sz="1400" b="0" i="0" dirty="0">
                          <a:solidFill>
                            <a:srgbClr val="1E1E1E"/>
                          </a:solidFill>
                          <a:latin typeface="Manrope bold" pitchFamily="2" charset="0"/>
                          <a:ea typeface="Roboto Flex Normal Medium" panose="02000000000000000000" pitchFamily="2" charset="0"/>
                        </a:rPr>
                        <a:t>Ежемесячная</a:t>
                      </a:r>
                      <a:endParaRPr lang="en-US" sz="1400" b="0" i="0" dirty="0">
                        <a:solidFill>
                          <a:srgbClr val="1E1E1E"/>
                        </a:solidFill>
                        <a:latin typeface="Manrope bold" pitchFamily="2" charset="0"/>
                        <a:ea typeface="Roboto Flex Normal Medium" panose="02000000000000000000" pitchFamily="2" charset="0"/>
                      </a:endParaRPr>
                    </a:p>
                  </a:txBody>
                  <a:tcPr marL="163434" marR="91434" marT="91434" marB="91434" anchor="ctr" horzOverflow="overflow">
                    <a:lnL w="3175">
                      <a:noFill/>
                    </a:lnL>
                    <a:lnR w="3175">
                      <a:noFill/>
                    </a:lnR>
                    <a:lnT w="12700">
                      <a:noFill/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7300"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800"/>
                        </a:spcBef>
                        <a:buClr>
                          <a:schemeClr val="tx1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ru-RU" sz="1200" b="0" i="0" dirty="0">
                          <a:solidFill>
                            <a:srgbClr val="1E1E1E"/>
                          </a:solidFill>
                          <a:latin typeface="Manrope" pitchFamily="2" charset="0"/>
                        </a:rPr>
                        <a:t>Подписка Яндекс Плюс</a:t>
                      </a:r>
                    </a:p>
                  </a:txBody>
                  <a:tcPr marL="90000" marR="163434" marT="36000" marB="36000" anchor="ctr" horzOverflow="overflow">
                    <a:lnL w="3175">
                      <a:noFill/>
                    </a:lnL>
                    <a:lnR w="3175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0" i="0" dirty="0">
                        <a:solidFill>
                          <a:srgbClr val="1E1E1E"/>
                        </a:solidFill>
                        <a:latin typeface="Manrope" pitchFamily="2" charset="0"/>
                      </a:endParaRPr>
                    </a:p>
                  </a:txBody>
                  <a:tcPr marL="216000" marR="216000" marT="36000" marB="36000" anchor="ctr">
                    <a:lnL w="3175">
                      <a:noFill/>
                    </a:lnL>
                    <a:lnR w="3175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0" i="0" dirty="0">
                        <a:solidFill>
                          <a:srgbClr val="1E1E1E"/>
                        </a:solidFill>
                        <a:latin typeface="Manrope" pitchFamily="2" charset="0"/>
                      </a:endParaRPr>
                    </a:p>
                  </a:txBody>
                  <a:tcPr marL="216000" marR="216000" marT="36000" marB="36000" anchor="ctr">
                    <a:lnL w="3175">
                      <a:noFill/>
                    </a:lnL>
                    <a:lnR w="3175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854"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800"/>
                        </a:spcBef>
                        <a:buClr>
                          <a:schemeClr val="tx1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ru-RU" sz="1200" b="0" i="0" dirty="0">
                          <a:solidFill>
                            <a:srgbClr val="1E1E1E"/>
                          </a:solidFill>
                          <a:latin typeface="Manrope" pitchFamily="2" charset="0"/>
                        </a:rPr>
                        <a:t>Подписка СберПрайм</a:t>
                      </a:r>
                    </a:p>
                  </a:txBody>
                  <a:tcPr marL="90000" marR="163434" marT="36000" marB="36000" anchor="ctr" horzOverflow="overflow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0" i="0" dirty="0">
                        <a:solidFill>
                          <a:srgbClr val="1E1E1E"/>
                        </a:solidFill>
                        <a:latin typeface="Manrope" pitchFamily="2" charset="0"/>
                      </a:endParaRPr>
                    </a:p>
                  </a:txBody>
                  <a:tcPr marL="216000" marR="216000" marT="36000" marB="36000" anchor="ctr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0" i="0" dirty="0">
                        <a:solidFill>
                          <a:srgbClr val="1E1E1E"/>
                        </a:solidFill>
                        <a:latin typeface="Manrope" pitchFamily="2" charset="0"/>
                      </a:endParaRPr>
                    </a:p>
                  </a:txBody>
                  <a:tcPr marL="216000" marR="216000" marT="36000" marB="36000" anchor="ctr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6939">
                <a:tc>
                  <a:txBody>
                    <a:bodyPr/>
                    <a:lstStyle/>
                    <a:p>
                      <a:pPr marL="0" indent="0" algn="l" defTabSz="1828709" rtl="0" eaLnBrk="1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ru-RU" sz="1200" b="0" i="0" kern="1200" dirty="0">
                          <a:solidFill>
                            <a:srgbClr val="1E1E1E"/>
                          </a:solidFill>
                          <a:latin typeface="Manrope" pitchFamily="2" charset="0"/>
                          <a:ea typeface="+mn-ea"/>
                          <a:cs typeface="+mn-cs"/>
                        </a:rPr>
                        <a:t>Подписка </a:t>
                      </a:r>
                      <a:r>
                        <a:rPr lang="en-US" sz="1200" b="0" i="0" kern="1200" dirty="0">
                          <a:solidFill>
                            <a:srgbClr val="1E1E1E"/>
                          </a:solidFill>
                          <a:latin typeface="Manrope" pitchFamily="2" charset="0"/>
                          <a:ea typeface="+mn-ea"/>
                          <a:cs typeface="+mn-cs"/>
                        </a:rPr>
                        <a:t>Ozon Premium</a:t>
                      </a: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0000" marR="163434" marT="36000" marB="36000" anchor="ctr" horzOverflow="overflow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0" i="0" dirty="0">
                        <a:solidFill>
                          <a:srgbClr val="1E1E1E"/>
                        </a:solidFill>
                        <a:latin typeface="Manrope" pitchFamily="2" charset="0"/>
                      </a:endParaRPr>
                    </a:p>
                  </a:txBody>
                  <a:tcPr marL="216000" marR="216000" marT="36000" marB="36000" anchor="ctr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dirty="0">
                        <a:solidFill>
                          <a:srgbClr val="1E1E1E"/>
                        </a:solidFill>
                        <a:latin typeface="Manrope" pitchFamily="2" charset="0"/>
                      </a:endParaRPr>
                    </a:p>
                  </a:txBody>
                  <a:tcPr marL="216000" marR="216000" marT="36000" marB="36000" anchor="ctr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3952">
                <a:tc>
                  <a:txBody>
                    <a:bodyPr/>
                    <a:lstStyle/>
                    <a:p>
                      <a:pPr marL="0" indent="0" algn="l" defTabSz="1828709" rtl="0" eaLnBrk="1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ru-RU" sz="1200" b="0" i="0" kern="1200" dirty="0">
                          <a:solidFill>
                            <a:srgbClr val="1E1E1E"/>
                          </a:solidFill>
                          <a:latin typeface="Manrope" pitchFamily="2" charset="0"/>
                          <a:ea typeface="+mn-ea"/>
                          <a:cs typeface="+mn-cs"/>
                        </a:rPr>
                        <a:t>Подписка Мегафон Плюс</a:t>
                      </a:r>
                    </a:p>
                  </a:txBody>
                  <a:tcPr marL="90000" marR="163434" marT="36000" marB="36000" anchor="ctr" horzOverflow="overflow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216000" marR="216000" marT="36000" marB="36000" anchor="ctr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216000" marR="216000" marT="36000" marB="36000" anchor="ctr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0297464"/>
                  </a:ext>
                </a:extLst>
              </a:tr>
              <a:tr h="286939">
                <a:tc>
                  <a:txBody>
                    <a:bodyPr/>
                    <a:lstStyle/>
                    <a:p>
                      <a:pPr marL="0" indent="0" algn="l" defTabSz="1828709" rtl="0" eaLnBrk="1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ru-RU" sz="1200" b="0" i="0" kern="1200" dirty="0">
                          <a:solidFill>
                            <a:srgbClr val="1E1E1E"/>
                          </a:solidFill>
                          <a:latin typeface="Manrope" pitchFamily="2" charset="0"/>
                          <a:ea typeface="+mn-ea"/>
                          <a:cs typeface="+mn-cs"/>
                        </a:rPr>
                        <a:t>Подписка Вкусвилл</a:t>
                      </a:r>
                    </a:p>
                  </a:txBody>
                  <a:tcPr marL="90000" marR="163434" marT="36000" marB="36000" anchor="ctr" horzOverflow="overflow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216000" marR="216000" marT="36000" marB="36000" anchor="ctr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216000" marR="216000" marT="36000" marB="36000" anchor="ctr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5353825"/>
                  </a:ext>
                </a:extLst>
              </a:tr>
              <a:tr h="393952">
                <a:tc>
                  <a:txBody>
                    <a:bodyPr/>
                    <a:lstStyle/>
                    <a:p>
                      <a:pPr marL="0" indent="0" algn="l" defTabSz="1828709" rtl="0" eaLnBrk="1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ru-RU" sz="1200" b="0" i="0" kern="1200" dirty="0">
                          <a:solidFill>
                            <a:srgbClr val="1E1E1E"/>
                          </a:solidFill>
                          <a:latin typeface="Manrope" pitchFamily="2" charset="0"/>
                          <a:ea typeface="+mn-ea"/>
                          <a:cs typeface="+mn-cs"/>
                        </a:rPr>
                        <a:t>Подписка Магнит</a:t>
                      </a:r>
                    </a:p>
                  </a:txBody>
                  <a:tcPr marL="90000" marR="163434" marT="36000" marB="36000" anchor="ctr" horzOverflow="overflow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216000" marR="216000" marT="36000" marB="36000" anchor="ctr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216000" marR="216000" marT="36000" marB="36000" anchor="ctr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6118">
                <a:tc>
                  <a:txBody>
                    <a:bodyPr/>
                    <a:lstStyle/>
                    <a:p>
                      <a:pPr marL="0" indent="0" algn="l" defTabSz="1828709" rtl="0" eaLnBrk="1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ru-RU" sz="1200" b="0" i="0" kern="1200" dirty="0">
                          <a:solidFill>
                            <a:srgbClr val="1E1E1E"/>
                          </a:solidFill>
                          <a:latin typeface="Manrope" pitchFamily="2" charset="0"/>
                          <a:ea typeface="+mn-ea"/>
                          <a:cs typeface="+mn-cs"/>
                        </a:rPr>
                        <a:t>Подписка Ленты</a:t>
                      </a:r>
                    </a:p>
                  </a:txBody>
                  <a:tcPr marL="90000" marR="163434" marT="36000" marB="36000" anchor="ctr" horzOverflow="overflow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216000" marR="216000" marT="36000" marB="36000" anchor="ctr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216000" marR="216000" marT="36000" marB="36000" anchor="ctr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9891">
                <a:tc>
                  <a:txBody>
                    <a:bodyPr/>
                    <a:lstStyle/>
                    <a:p>
                      <a:pPr marL="0" indent="0" algn="l" defTabSz="1828709" rtl="0" eaLnBrk="1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ru-RU" sz="1200" b="0" i="0" kern="1200" dirty="0">
                          <a:solidFill>
                            <a:srgbClr val="1E1E1E"/>
                          </a:solidFill>
                          <a:latin typeface="Manrope" pitchFamily="2" charset="0"/>
                          <a:ea typeface="+mn-ea"/>
                          <a:cs typeface="+mn-cs"/>
                        </a:rPr>
                        <a:t>Подписка Тинькофф Про</a:t>
                      </a:r>
                    </a:p>
                  </a:txBody>
                  <a:tcPr marL="90000" marR="163434" marT="36000" marB="36000" anchor="ctr" horzOverflow="overflow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216000" marR="216000" marT="36000" marB="36000" anchor="ctr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216000" marR="216000" marT="36000" marB="36000" anchor="ctr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5" name="Footer Placeholder 10">
            <a:extLst>
              <a:ext uri="{FF2B5EF4-FFF2-40B4-BE49-F238E27FC236}">
                <a16:creationId xmlns:a16="http://schemas.microsoft.com/office/drawing/2014/main" id="{171E53D3-FA3C-2F11-B80A-24C918F1C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1456" y="414033"/>
            <a:ext cx="3463123" cy="230400"/>
          </a:xfrm>
        </p:spPr>
        <p:txBody>
          <a:bodyPr/>
          <a:lstStyle/>
          <a:p>
            <a:r>
              <a:rPr lang="ru-RU" dirty="0"/>
              <a:t>Исследование конкурентов сервиса Пакет</a:t>
            </a:r>
          </a:p>
        </p:txBody>
      </p:sp>
    </p:spTree>
    <p:extLst>
      <p:ext uri="{BB962C8B-B14F-4D97-AF65-F5344CB8AC3E}">
        <p14:creationId xmlns:p14="http://schemas.microsoft.com/office/powerpoint/2010/main" val="1158155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9D04E81-EF99-6AF3-D3A6-1439C253CF22}"/>
              </a:ext>
            </a:extLst>
          </p:cNvPr>
          <p:cNvSpPr txBox="1">
            <a:spLocks/>
          </p:cNvSpPr>
          <p:nvPr/>
        </p:nvSpPr>
        <p:spPr>
          <a:xfrm>
            <a:off x="423638" y="3072812"/>
            <a:ext cx="5491023" cy="142192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Manrope bold" pitchFamily="2" charset="0"/>
                <a:ea typeface="+mj-ea"/>
                <a:cs typeface="+mj-cs"/>
              </a:defRPr>
            </a:lvl1pPr>
          </a:lstStyle>
          <a:p>
            <a:r>
              <a:rPr lang="ru-RU" sz="9600" dirty="0">
                <a:solidFill>
                  <a:schemeClr val="bg1"/>
                </a:solidFill>
                <a:latin typeface="Manrope" pitchFamily="2" charset="0"/>
                <a:ea typeface="+mn-ea"/>
                <a:cs typeface="+mn-cs"/>
              </a:rPr>
              <a:t>12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817FBB1-BD84-A652-CBEF-E14711B06958}"/>
              </a:ext>
            </a:extLst>
          </p:cNvPr>
          <p:cNvSpPr txBox="1">
            <a:spLocks/>
          </p:cNvSpPr>
          <p:nvPr/>
        </p:nvSpPr>
        <p:spPr>
          <a:xfrm>
            <a:off x="469939" y="4517890"/>
            <a:ext cx="10045661" cy="175432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Manrope bold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ru-RU" dirty="0">
                <a:solidFill>
                  <a:schemeClr val="bg1"/>
                </a:solidFill>
                <a:ea typeface="+mn-ea"/>
                <a:cs typeface="+mn-cs"/>
              </a:rPr>
              <a:t>Коммуникационная стратегия </a:t>
            </a:r>
          </a:p>
        </p:txBody>
      </p:sp>
    </p:spTree>
    <p:extLst>
      <p:ext uri="{BB962C8B-B14F-4D97-AF65-F5344CB8AC3E}">
        <p14:creationId xmlns:p14="http://schemas.microsoft.com/office/powerpoint/2010/main" val="2392859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D48A61-79EA-1DD0-B614-8A533D9CE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1C7BD-C484-49EB-A7F4-79A7D48E10F6}" type="slidenum">
              <a:rPr lang="ru-RU" smtClean="0"/>
              <a:t>41</a:t>
            </a:fld>
            <a:endParaRPr lang="ru-RU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7675A086-B88D-3359-1DFA-4B51523B6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40" y="836802"/>
            <a:ext cx="11134685" cy="646331"/>
          </a:xfrm>
        </p:spPr>
        <p:txBody>
          <a:bodyPr/>
          <a:lstStyle/>
          <a:p>
            <a:r>
              <a:rPr lang="ru-RU" sz="4000" dirty="0">
                <a:solidFill>
                  <a:srgbClr val="1A2129"/>
                </a:solidFill>
                <a:latin typeface="Manrope bold" pitchFamily="2" charset="0"/>
                <a:ea typeface="+mn-ea"/>
                <a:cs typeface="+mn-cs"/>
              </a:rPr>
              <a:t>Коммуникационная стратегия</a:t>
            </a:r>
            <a:endParaRPr lang="ru-RU" dirty="0"/>
          </a:p>
        </p:txBody>
      </p:sp>
      <p:sp>
        <p:nvSpPr>
          <p:cNvPr id="3" name="Footer Placeholder 10">
            <a:extLst>
              <a:ext uri="{FF2B5EF4-FFF2-40B4-BE49-F238E27FC236}">
                <a16:creationId xmlns:a16="http://schemas.microsoft.com/office/drawing/2014/main" id="{996E3F1B-9282-313C-42F6-CF8EC56B2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1456" y="414033"/>
            <a:ext cx="5760000" cy="230400"/>
          </a:xfrm>
        </p:spPr>
        <p:txBody>
          <a:bodyPr/>
          <a:lstStyle/>
          <a:p>
            <a:r>
              <a:rPr lang="ru-RU" dirty="0"/>
              <a:t>Исследование конкурентов сервиса Пакет</a:t>
            </a:r>
          </a:p>
        </p:txBody>
      </p:sp>
      <p:graphicFrame>
        <p:nvGraphicFramePr>
          <p:cNvPr id="6" name="Таблица 2">
            <a:extLst>
              <a:ext uri="{FF2B5EF4-FFF2-40B4-BE49-F238E27FC236}">
                <a16:creationId xmlns:a16="http://schemas.microsoft.com/office/drawing/2014/main" id="{16D33AAC-BC4C-D121-23B6-450CBEBCA9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1622759"/>
              </p:ext>
            </p:extLst>
          </p:nvPr>
        </p:nvGraphicFramePr>
        <p:xfrm>
          <a:off x="587374" y="1985963"/>
          <a:ext cx="10663011" cy="4357686"/>
        </p:xfrm>
        <a:graphic>
          <a:graphicData uri="http://schemas.openxmlformats.org/drawingml/2006/table">
            <a:tbl>
              <a:tblPr/>
              <a:tblGrid>
                <a:gridCol w="25885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744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346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ru-RU" sz="1400" b="0" i="0" dirty="0">
                          <a:solidFill>
                            <a:srgbClr val="1E1E1E"/>
                          </a:solidFill>
                          <a:latin typeface="Manrope bold" pitchFamily="2" charset="0"/>
                          <a:ea typeface="Roboto Flex Normal Medium" panose="02000000000000000000" pitchFamily="2" charset="0"/>
                        </a:rPr>
                        <a:t>Наименование конкурента</a:t>
                      </a:r>
                    </a:p>
                  </a:txBody>
                  <a:tcPr marL="90000" marR="91434" marT="91434" marB="91434" anchor="ctr" horzOverflow="overflow">
                    <a:lnL w="3175">
                      <a:noFill/>
                    </a:lnL>
                    <a:lnR w="3175">
                      <a:noFill/>
                    </a:lnR>
                    <a:lnT w="12700">
                      <a:noFill/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ru-RU" sz="1400" b="0" i="0" dirty="0">
                          <a:solidFill>
                            <a:srgbClr val="1E1E1E"/>
                          </a:solidFill>
                          <a:latin typeface="Manrope bold" pitchFamily="2" charset="0"/>
                          <a:ea typeface="Roboto Flex Normal Medium" panose="02000000000000000000" pitchFamily="2" charset="0"/>
                        </a:rPr>
                        <a:t>Описание стратегии</a:t>
                      </a:r>
                      <a:endParaRPr lang="en-US" sz="1400" b="0" i="0" dirty="0">
                        <a:solidFill>
                          <a:srgbClr val="1E1E1E"/>
                        </a:solidFill>
                        <a:latin typeface="Manrope bold" pitchFamily="2" charset="0"/>
                        <a:ea typeface="Roboto Flex Normal Medium" panose="02000000000000000000" pitchFamily="2" charset="0"/>
                      </a:endParaRPr>
                    </a:p>
                  </a:txBody>
                  <a:tcPr marL="163434" marR="91434" marT="91434" marB="91434" anchor="ctr" horzOverflow="overflow">
                    <a:lnL w="3175">
                      <a:noFill/>
                    </a:lnL>
                    <a:lnR w="3175">
                      <a:noFill/>
                    </a:lnR>
                    <a:lnT w="12700">
                      <a:noFill/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778"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800"/>
                        </a:spcBef>
                        <a:buClr>
                          <a:schemeClr val="tx1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ru-RU" sz="1200" b="0" i="0" dirty="0">
                          <a:solidFill>
                            <a:srgbClr val="1E1E1E"/>
                          </a:solidFill>
                          <a:latin typeface="Manrope" pitchFamily="2" charset="0"/>
                        </a:rPr>
                        <a:t>Подписка Яндекс Плюс</a:t>
                      </a:r>
                    </a:p>
                  </a:txBody>
                  <a:tcPr marL="90000" marR="163434" marT="36000" marB="36000" anchor="ctr" horzOverflow="overflow">
                    <a:lnL w="3175">
                      <a:noFill/>
                    </a:lnL>
                    <a:lnR w="3175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1828709" rtl="0" eaLnBrk="1" fontAlgn="ctr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3175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6778"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800"/>
                        </a:spcBef>
                        <a:buClr>
                          <a:schemeClr val="tx1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ru-RU" sz="1200" b="0" i="0" dirty="0">
                          <a:solidFill>
                            <a:srgbClr val="1E1E1E"/>
                          </a:solidFill>
                          <a:latin typeface="Manrope" pitchFamily="2" charset="0"/>
                        </a:rPr>
                        <a:t>Подписка СберПрайм</a:t>
                      </a:r>
                    </a:p>
                  </a:txBody>
                  <a:tcPr marL="90000" marR="163434" marT="36000" marB="36000" anchor="ctr" horzOverflow="overflow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1828709" rtl="0" eaLnBrk="1" fontAlgn="ctr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6778">
                <a:tc>
                  <a:txBody>
                    <a:bodyPr/>
                    <a:lstStyle/>
                    <a:p>
                      <a:pPr marL="0" indent="0" algn="l" defTabSz="1828709" rtl="0" eaLnBrk="1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ru-RU" sz="1200" b="0" i="0" kern="1200" dirty="0">
                          <a:solidFill>
                            <a:srgbClr val="1E1E1E"/>
                          </a:solidFill>
                          <a:latin typeface="Manrope" pitchFamily="2" charset="0"/>
                          <a:ea typeface="+mn-ea"/>
                          <a:cs typeface="+mn-cs"/>
                        </a:rPr>
                        <a:t>Подписка </a:t>
                      </a:r>
                      <a:r>
                        <a:rPr lang="en-US" sz="1200" b="0" i="0" kern="1200" dirty="0">
                          <a:solidFill>
                            <a:srgbClr val="1E1E1E"/>
                          </a:solidFill>
                          <a:latin typeface="Manrope" pitchFamily="2" charset="0"/>
                          <a:ea typeface="+mn-ea"/>
                          <a:cs typeface="+mn-cs"/>
                        </a:rPr>
                        <a:t>Ozon Premium</a:t>
                      </a: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0000" marR="163434" marT="36000" marB="36000" anchor="ctr" horzOverflow="overflow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1828709" rtl="0" eaLnBrk="1" fontAlgn="ctr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6778">
                <a:tc>
                  <a:txBody>
                    <a:bodyPr/>
                    <a:lstStyle/>
                    <a:p>
                      <a:pPr marL="0" indent="0" algn="l" defTabSz="1828709" rtl="0" eaLnBrk="1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ru-RU" sz="1200" b="0" i="0" kern="1200" dirty="0">
                          <a:solidFill>
                            <a:srgbClr val="1E1E1E"/>
                          </a:solidFill>
                          <a:latin typeface="Manrope" pitchFamily="2" charset="0"/>
                          <a:ea typeface="+mn-ea"/>
                          <a:cs typeface="+mn-cs"/>
                        </a:rPr>
                        <a:t>Подписка Мегафон Плюс</a:t>
                      </a:r>
                    </a:p>
                  </a:txBody>
                  <a:tcPr marL="90000" marR="163434" marT="36000" marB="36000" anchor="ctr" horzOverflow="overflow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1828709" rtl="0" eaLnBrk="1" fontAlgn="ctr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0297464"/>
                  </a:ext>
                </a:extLst>
              </a:tr>
              <a:tr h="486778">
                <a:tc>
                  <a:txBody>
                    <a:bodyPr/>
                    <a:lstStyle/>
                    <a:p>
                      <a:pPr marL="0" indent="0" algn="l" defTabSz="1828709" rtl="0" eaLnBrk="1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ru-RU" sz="1200" b="0" i="0" kern="1200" dirty="0">
                          <a:solidFill>
                            <a:srgbClr val="1E1E1E"/>
                          </a:solidFill>
                          <a:latin typeface="Manrope" pitchFamily="2" charset="0"/>
                          <a:ea typeface="+mn-ea"/>
                          <a:cs typeface="+mn-cs"/>
                        </a:rPr>
                        <a:t>Подписка Вкусвилл</a:t>
                      </a:r>
                    </a:p>
                  </a:txBody>
                  <a:tcPr marL="90000" marR="163434" marT="36000" marB="36000" anchor="ctr" horzOverflow="overflow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1828709" rtl="0" eaLnBrk="1" fontAlgn="ctr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5353825"/>
                  </a:ext>
                </a:extLst>
              </a:tr>
              <a:tr h="486778">
                <a:tc>
                  <a:txBody>
                    <a:bodyPr/>
                    <a:lstStyle/>
                    <a:p>
                      <a:pPr marL="0" indent="0" algn="l" defTabSz="1828709" rtl="0" eaLnBrk="1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ru-RU" sz="1200" b="0" i="0" kern="1200" dirty="0">
                          <a:solidFill>
                            <a:srgbClr val="1E1E1E"/>
                          </a:solidFill>
                          <a:latin typeface="Manrope" pitchFamily="2" charset="0"/>
                          <a:ea typeface="+mn-ea"/>
                          <a:cs typeface="+mn-cs"/>
                        </a:rPr>
                        <a:t>Подписка Магнит</a:t>
                      </a:r>
                    </a:p>
                  </a:txBody>
                  <a:tcPr marL="90000" marR="163434" marT="36000" marB="36000" anchor="ctr" horzOverflow="overflow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1828709" rtl="0" eaLnBrk="1" fontAlgn="ctr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6778">
                <a:tc>
                  <a:txBody>
                    <a:bodyPr/>
                    <a:lstStyle/>
                    <a:p>
                      <a:pPr marL="0" indent="0" algn="l" defTabSz="1828709" rtl="0" eaLnBrk="1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ru-RU" sz="1200" b="0" i="0" kern="1200" dirty="0">
                          <a:solidFill>
                            <a:srgbClr val="1E1E1E"/>
                          </a:solidFill>
                          <a:latin typeface="Manrope" pitchFamily="2" charset="0"/>
                          <a:ea typeface="+mn-ea"/>
                          <a:cs typeface="+mn-cs"/>
                        </a:rPr>
                        <a:t>Подписка Ленты</a:t>
                      </a:r>
                    </a:p>
                  </a:txBody>
                  <a:tcPr marL="90000" marR="163434" marT="36000" marB="36000" anchor="ctr" horzOverflow="overflow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1828709" rtl="0" eaLnBrk="1" fontAlgn="ctr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6778">
                <a:tc>
                  <a:txBody>
                    <a:bodyPr/>
                    <a:lstStyle/>
                    <a:p>
                      <a:pPr marL="0" indent="0" algn="l" defTabSz="1828709" rtl="0" eaLnBrk="1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ru-RU" sz="1200" b="0" i="0" kern="1200" dirty="0">
                          <a:solidFill>
                            <a:srgbClr val="1E1E1E"/>
                          </a:solidFill>
                          <a:latin typeface="Manrope" pitchFamily="2" charset="0"/>
                          <a:ea typeface="+mn-ea"/>
                          <a:cs typeface="+mn-cs"/>
                        </a:rPr>
                        <a:t>Подписка Тинькофф Про</a:t>
                      </a:r>
                    </a:p>
                  </a:txBody>
                  <a:tcPr marL="90000" marR="163434" marT="36000" marB="36000" anchor="ctr" horzOverflow="overflow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1828709" rtl="0" eaLnBrk="1" fontAlgn="ctr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08271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9D04E81-EF99-6AF3-D3A6-1439C253CF22}"/>
              </a:ext>
            </a:extLst>
          </p:cNvPr>
          <p:cNvSpPr txBox="1">
            <a:spLocks/>
          </p:cNvSpPr>
          <p:nvPr/>
        </p:nvSpPr>
        <p:spPr>
          <a:xfrm>
            <a:off x="423638" y="3072812"/>
            <a:ext cx="5491023" cy="142192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Manrope bold" pitchFamily="2" charset="0"/>
                <a:ea typeface="+mj-ea"/>
                <a:cs typeface="+mj-cs"/>
              </a:defRPr>
            </a:lvl1pPr>
          </a:lstStyle>
          <a:p>
            <a:r>
              <a:rPr lang="ru-RU" sz="9600" dirty="0">
                <a:solidFill>
                  <a:schemeClr val="bg1"/>
                </a:solidFill>
                <a:latin typeface="Manrope" pitchFamily="2" charset="0"/>
                <a:ea typeface="+mn-ea"/>
                <a:cs typeface="+mn-cs"/>
              </a:rPr>
              <a:t>13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817FBB1-BD84-A652-CBEF-E14711B06958}"/>
              </a:ext>
            </a:extLst>
          </p:cNvPr>
          <p:cNvSpPr txBox="1">
            <a:spLocks/>
          </p:cNvSpPr>
          <p:nvPr/>
        </p:nvSpPr>
        <p:spPr>
          <a:xfrm>
            <a:off x="469939" y="4517890"/>
            <a:ext cx="10045661" cy="175432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Manrope bold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ru-RU" dirty="0">
                <a:solidFill>
                  <a:schemeClr val="bg1"/>
                </a:solidFill>
                <a:ea typeface="+mn-ea"/>
                <a:cs typeface="+mn-cs"/>
              </a:rPr>
              <a:t>Топ </a:t>
            </a:r>
            <a:r>
              <a:rPr lang="ru-RU" dirty="0" err="1">
                <a:solidFill>
                  <a:schemeClr val="bg1"/>
                </a:solidFill>
                <a:ea typeface="+mn-ea"/>
                <a:cs typeface="+mn-cs"/>
              </a:rPr>
              <a:t>ритейлеров</a:t>
            </a:r>
            <a:r>
              <a:rPr lang="ru-RU" dirty="0">
                <a:solidFill>
                  <a:schemeClr val="bg1"/>
                </a:solidFill>
                <a:ea typeface="+mn-ea"/>
                <a:cs typeface="+mn-cs"/>
              </a:rPr>
              <a:t>, анализ подписок и абонементов</a:t>
            </a:r>
          </a:p>
        </p:txBody>
      </p:sp>
    </p:spTree>
    <p:extLst>
      <p:ext uri="{BB962C8B-B14F-4D97-AF65-F5344CB8AC3E}">
        <p14:creationId xmlns:p14="http://schemas.microsoft.com/office/powerpoint/2010/main" val="29478210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D48A61-79EA-1DD0-B614-8A533D9CE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1C7BD-C484-49EB-A7F4-79A7D48E10F6}" type="slidenum">
              <a:rPr lang="ru-RU" smtClean="0"/>
              <a:t>43</a:t>
            </a:fld>
            <a:endParaRPr lang="ru-RU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7675A086-B88D-3359-1DFA-4B51523B6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40" y="836802"/>
            <a:ext cx="11134685" cy="646331"/>
          </a:xfrm>
        </p:spPr>
        <p:txBody>
          <a:bodyPr/>
          <a:lstStyle/>
          <a:p>
            <a:r>
              <a:rPr lang="ru-RU" sz="4000" dirty="0">
                <a:solidFill>
                  <a:srgbClr val="1A2129"/>
                </a:solidFill>
                <a:latin typeface="Manrope bold" pitchFamily="2" charset="0"/>
                <a:ea typeface="+mn-ea"/>
                <a:cs typeface="+mn-cs"/>
              </a:rPr>
              <a:t>Топ </a:t>
            </a:r>
            <a:r>
              <a:rPr lang="ru-RU" sz="4000" dirty="0" err="1">
                <a:solidFill>
                  <a:srgbClr val="1A2129"/>
                </a:solidFill>
                <a:latin typeface="Manrope bold" pitchFamily="2" charset="0"/>
                <a:ea typeface="+mn-ea"/>
                <a:cs typeface="+mn-cs"/>
              </a:rPr>
              <a:t>ритейлеров</a:t>
            </a:r>
            <a:r>
              <a:rPr lang="ru-RU" sz="4000" dirty="0">
                <a:solidFill>
                  <a:srgbClr val="1A2129"/>
                </a:solidFill>
                <a:latin typeface="Manrope bold" pitchFamily="2" charset="0"/>
                <a:ea typeface="+mn-ea"/>
                <a:cs typeface="+mn-cs"/>
              </a:rPr>
              <a:t> 1-10 места</a:t>
            </a:r>
            <a:endParaRPr lang="ru-RU" dirty="0"/>
          </a:p>
        </p:txBody>
      </p:sp>
      <p:sp>
        <p:nvSpPr>
          <p:cNvPr id="3" name="Footer Placeholder 10">
            <a:extLst>
              <a:ext uri="{FF2B5EF4-FFF2-40B4-BE49-F238E27FC236}">
                <a16:creationId xmlns:a16="http://schemas.microsoft.com/office/drawing/2014/main" id="{996E3F1B-9282-313C-42F6-CF8EC56B2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1456" y="414033"/>
            <a:ext cx="5760000" cy="230400"/>
          </a:xfrm>
        </p:spPr>
        <p:txBody>
          <a:bodyPr/>
          <a:lstStyle/>
          <a:p>
            <a:r>
              <a:rPr lang="ru-RU" dirty="0"/>
              <a:t>Исследование конкурентов сервиса Пакет</a:t>
            </a:r>
          </a:p>
        </p:txBody>
      </p:sp>
      <p:graphicFrame>
        <p:nvGraphicFramePr>
          <p:cNvPr id="9" name="Таблица 2">
            <a:extLst>
              <a:ext uri="{FF2B5EF4-FFF2-40B4-BE49-F238E27FC236}">
                <a16:creationId xmlns:a16="http://schemas.microsoft.com/office/drawing/2014/main" id="{2FC83F6E-0910-4B26-F582-58464CC6F8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1880970"/>
              </p:ext>
            </p:extLst>
          </p:nvPr>
        </p:nvGraphicFramePr>
        <p:xfrm>
          <a:off x="587374" y="1985961"/>
          <a:ext cx="10752820" cy="3963808"/>
        </p:xfrm>
        <a:graphic>
          <a:graphicData uri="http://schemas.openxmlformats.org/drawingml/2006/table">
            <a:tbl>
              <a:tblPr/>
              <a:tblGrid>
                <a:gridCol w="4321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20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263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95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71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410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03418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ru-RU" sz="1400" b="0" i="0" dirty="0">
                          <a:solidFill>
                            <a:srgbClr val="1E1E1E"/>
                          </a:solidFill>
                          <a:latin typeface="Manrope bold" pitchFamily="2" charset="0"/>
                          <a:ea typeface="Roboto Flex Normal Medium" panose="02000000000000000000" pitchFamily="2" charset="0"/>
                        </a:rPr>
                        <a:t>№</a:t>
                      </a:r>
                    </a:p>
                  </a:txBody>
                  <a:tcPr marL="90000" marR="91434" marT="91434" marB="91434" anchor="ctr" horzOverflow="overflow">
                    <a:lnL w="3175">
                      <a:noFill/>
                    </a:lnL>
                    <a:lnR w="3175">
                      <a:noFill/>
                    </a:lnR>
                    <a:lnT w="12700">
                      <a:noFill/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ru-RU" sz="1400" b="0" i="0" dirty="0">
                          <a:solidFill>
                            <a:srgbClr val="1E1E1E"/>
                          </a:solidFill>
                          <a:latin typeface="Manrope bold" pitchFamily="2" charset="0"/>
                          <a:ea typeface="Roboto Flex Normal Medium" panose="02000000000000000000" pitchFamily="2" charset="0"/>
                        </a:rPr>
                        <a:t>Наименование</a:t>
                      </a:r>
                      <a:endParaRPr lang="en-US" sz="1400" b="0" i="0" dirty="0">
                        <a:solidFill>
                          <a:srgbClr val="1E1E1E"/>
                        </a:solidFill>
                        <a:latin typeface="Manrope bold" pitchFamily="2" charset="0"/>
                        <a:ea typeface="Roboto Flex Normal Medium" panose="02000000000000000000" pitchFamily="2" charset="0"/>
                      </a:endParaRPr>
                    </a:p>
                  </a:txBody>
                  <a:tcPr marL="163434" marR="91434" marT="91434" marB="91434" anchor="ctr" horzOverflow="overflow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12700">
                      <a:noFill/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ru-RU" sz="1400" b="0" i="0" dirty="0">
                          <a:solidFill>
                            <a:srgbClr val="1E1E1E"/>
                          </a:solidFill>
                          <a:latin typeface="Manrope bold" pitchFamily="2" charset="0"/>
                          <a:ea typeface="Roboto Flex Normal Medium" panose="02000000000000000000" pitchFamily="2" charset="0"/>
                        </a:rPr>
                        <a:t>Выручка (млрд руб.) в 2022 г.</a:t>
                      </a:r>
                      <a:endParaRPr lang="en-US" sz="1400" b="0" i="0" dirty="0">
                        <a:solidFill>
                          <a:srgbClr val="1E1E1E"/>
                        </a:solidFill>
                        <a:latin typeface="Manrope bold" pitchFamily="2" charset="0"/>
                        <a:ea typeface="Roboto Flex Normal Medium" panose="02000000000000000000" pitchFamily="2" charset="0"/>
                      </a:endParaRPr>
                    </a:p>
                  </a:txBody>
                  <a:tcPr marL="163434" marR="91434" marT="91434" marB="91434" anchor="ctr" horzOverflow="overflow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12700">
                      <a:noFill/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ru-RU" sz="1400" b="0" i="0" dirty="0">
                          <a:solidFill>
                            <a:srgbClr val="1E1E1E"/>
                          </a:solidFill>
                          <a:latin typeface="Manrope bold" pitchFamily="2" charset="0"/>
                          <a:ea typeface="Roboto Flex Normal Medium" panose="02000000000000000000" pitchFamily="2" charset="0"/>
                        </a:rPr>
                        <a:t>Динамика к 2021 году (%)</a:t>
                      </a:r>
                      <a:endParaRPr lang="en-US" sz="1400" b="0" i="0" dirty="0">
                        <a:solidFill>
                          <a:srgbClr val="1E1E1E"/>
                        </a:solidFill>
                        <a:latin typeface="Manrope bold" pitchFamily="2" charset="0"/>
                        <a:ea typeface="Roboto Flex Normal Medium" panose="02000000000000000000" pitchFamily="2" charset="0"/>
                      </a:endParaRPr>
                    </a:p>
                  </a:txBody>
                  <a:tcPr marL="163434" marR="91434" marT="91434" marB="91434" anchor="ctr" horzOverflow="overflow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12700">
                      <a:noFill/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defRPr sz="1800"/>
                      </a:pPr>
                      <a:r>
                        <a:rPr lang="ru-RU" sz="1400" b="0" i="0" kern="1200" dirty="0">
                          <a:solidFill>
                            <a:srgbClr val="1E1E1E"/>
                          </a:solidFill>
                          <a:latin typeface="Manrope bold" pitchFamily="2" charset="0"/>
                          <a:ea typeface="Roboto Flex Normal Medium" panose="02000000000000000000" pitchFamily="2" charset="0"/>
                          <a:cs typeface="+mn-cs"/>
                        </a:rPr>
                        <a:t>Наличие подписки</a:t>
                      </a: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12700">
                      <a:noFill/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defRPr sz="1800"/>
                      </a:pPr>
                      <a:r>
                        <a:rPr lang="ru-RU" sz="1400" b="0" i="0" kern="1200" dirty="0">
                          <a:solidFill>
                            <a:srgbClr val="1E1E1E"/>
                          </a:solidFill>
                          <a:latin typeface="Manrope bold" pitchFamily="2" charset="0"/>
                          <a:ea typeface="Roboto Flex Normal Medium" panose="02000000000000000000" pitchFamily="2" charset="0"/>
                          <a:cs typeface="+mn-cs"/>
                        </a:rPr>
                        <a:t>Абонементы</a:t>
                      </a: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12700">
                      <a:noFill/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422">
                <a:tc>
                  <a:txBody>
                    <a:bodyPr/>
                    <a:lstStyle/>
                    <a:p>
                      <a:pPr marL="0" marR="0" indent="0" algn="ctr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ru-RU" sz="1200" b="0" i="0" kern="1200" dirty="0">
                          <a:solidFill>
                            <a:srgbClr val="1E1E1E"/>
                          </a:solidFill>
                          <a:latin typeface="Manrope" pitchFamily="2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>
                      <a:noFill/>
                    </a:lnL>
                    <a:lnR w="3175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422">
                <a:tc>
                  <a:txBody>
                    <a:bodyPr/>
                    <a:lstStyle/>
                    <a:p>
                      <a:pPr marL="0" marR="0" indent="0" algn="ctr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ru-RU" sz="1200" b="0" i="0" kern="1200">
                          <a:solidFill>
                            <a:srgbClr val="1E1E1E"/>
                          </a:solidFill>
                          <a:latin typeface="Manrope" pitchFamily="2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422">
                <a:tc>
                  <a:txBody>
                    <a:bodyPr/>
                    <a:lstStyle/>
                    <a:p>
                      <a:pPr marL="0" marR="0" indent="0" algn="ctr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ru-RU" sz="1200" b="0" i="0" kern="1200">
                          <a:solidFill>
                            <a:srgbClr val="1E1E1E"/>
                          </a:solidFill>
                          <a:latin typeface="Manrope" pitchFamily="2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en-US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422">
                <a:tc>
                  <a:txBody>
                    <a:bodyPr/>
                    <a:lstStyle/>
                    <a:p>
                      <a:pPr marL="0" marR="0" indent="0" algn="ctr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ru-RU" sz="1200" b="0" i="0" kern="1200">
                          <a:solidFill>
                            <a:srgbClr val="1E1E1E"/>
                          </a:solidFill>
                          <a:latin typeface="Manrope" pitchFamily="2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422">
                <a:tc>
                  <a:txBody>
                    <a:bodyPr/>
                    <a:lstStyle/>
                    <a:p>
                      <a:pPr marL="0" marR="0" indent="0" algn="ctr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ru-RU" sz="1200" b="0" i="0" kern="1200">
                          <a:solidFill>
                            <a:srgbClr val="1E1E1E"/>
                          </a:solidFill>
                          <a:latin typeface="Manrope" pitchFamily="2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en-US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en-US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422">
                <a:tc>
                  <a:txBody>
                    <a:bodyPr/>
                    <a:lstStyle/>
                    <a:p>
                      <a:pPr marL="0" marR="0" indent="0" algn="ctr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ru-RU" sz="1200" b="0" i="0" kern="1200">
                          <a:solidFill>
                            <a:srgbClr val="1E1E1E"/>
                          </a:solidFill>
                          <a:latin typeface="Manrope" pitchFamily="2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5422">
                <a:tc>
                  <a:txBody>
                    <a:bodyPr/>
                    <a:lstStyle/>
                    <a:p>
                      <a:pPr marL="0" marR="0" indent="0" algn="ctr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ru-RU" sz="1200" b="0" i="0" kern="1200">
                          <a:solidFill>
                            <a:srgbClr val="1E1E1E"/>
                          </a:solidFill>
                          <a:latin typeface="Manrope" pitchFamily="2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5422">
                <a:tc>
                  <a:txBody>
                    <a:bodyPr/>
                    <a:lstStyle/>
                    <a:p>
                      <a:pPr marL="0" marR="0" indent="0" algn="ctr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ru-RU" sz="1200" b="0" i="0" kern="1200">
                          <a:solidFill>
                            <a:srgbClr val="1E1E1E"/>
                          </a:solidFill>
                          <a:latin typeface="Manrope" pitchFamily="2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en-US" sz="1200" b="0" i="0" kern="120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5422">
                <a:tc>
                  <a:txBody>
                    <a:bodyPr/>
                    <a:lstStyle/>
                    <a:p>
                      <a:pPr marL="0" marR="0" indent="0" algn="ctr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ru-RU" sz="1200" b="0" i="0" kern="1200">
                          <a:solidFill>
                            <a:srgbClr val="1E1E1E"/>
                          </a:solidFill>
                          <a:latin typeface="Manrope" pitchFamily="2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5422">
                <a:tc>
                  <a:txBody>
                    <a:bodyPr/>
                    <a:lstStyle/>
                    <a:p>
                      <a:pPr marL="0" marR="0" indent="0" algn="ctr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ru-RU" sz="1200" b="0" i="0" kern="1200">
                          <a:solidFill>
                            <a:srgbClr val="1E1E1E"/>
                          </a:solidFill>
                          <a:latin typeface="Manrope" pitchFamily="2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24479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D48A61-79EA-1DD0-B614-8A533D9CE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1C7BD-C484-49EB-A7F4-79A7D48E10F6}" type="slidenum">
              <a:rPr lang="ru-RU" smtClean="0"/>
              <a:t>44</a:t>
            </a:fld>
            <a:endParaRPr lang="ru-RU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7675A086-B88D-3359-1DFA-4B51523B6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40" y="836802"/>
            <a:ext cx="11134685" cy="646331"/>
          </a:xfrm>
        </p:spPr>
        <p:txBody>
          <a:bodyPr/>
          <a:lstStyle/>
          <a:p>
            <a:r>
              <a:rPr lang="ru-RU" sz="4000" dirty="0">
                <a:solidFill>
                  <a:srgbClr val="1A2129"/>
                </a:solidFill>
                <a:latin typeface="Manrope bold" pitchFamily="2" charset="0"/>
                <a:ea typeface="+mn-ea"/>
                <a:cs typeface="+mn-cs"/>
              </a:rPr>
              <a:t>Топ </a:t>
            </a:r>
            <a:r>
              <a:rPr lang="ru-RU" sz="4000" dirty="0" err="1">
                <a:solidFill>
                  <a:srgbClr val="1A2129"/>
                </a:solidFill>
                <a:latin typeface="Manrope bold" pitchFamily="2" charset="0"/>
                <a:ea typeface="+mn-ea"/>
                <a:cs typeface="+mn-cs"/>
              </a:rPr>
              <a:t>ритейлеров</a:t>
            </a:r>
            <a:r>
              <a:rPr lang="ru-RU" sz="4000" dirty="0">
                <a:solidFill>
                  <a:srgbClr val="1A2129"/>
                </a:solidFill>
                <a:latin typeface="Manrope bold" pitchFamily="2" charset="0"/>
                <a:ea typeface="+mn-ea"/>
                <a:cs typeface="+mn-cs"/>
              </a:rPr>
              <a:t> 11-20 места</a:t>
            </a:r>
            <a:endParaRPr lang="ru-RU" dirty="0"/>
          </a:p>
        </p:txBody>
      </p:sp>
      <p:sp>
        <p:nvSpPr>
          <p:cNvPr id="3" name="Footer Placeholder 10">
            <a:extLst>
              <a:ext uri="{FF2B5EF4-FFF2-40B4-BE49-F238E27FC236}">
                <a16:creationId xmlns:a16="http://schemas.microsoft.com/office/drawing/2014/main" id="{996E3F1B-9282-313C-42F6-CF8EC56B2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1456" y="414033"/>
            <a:ext cx="5760000" cy="230400"/>
          </a:xfrm>
        </p:spPr>
        <p:txBody>
          <a:bodyPr/>
          <a:lstStyle/>
          <a:p>
            <a:r>
              <a:rPr lang="ru-RU" dirty="0"/>
              <a:t>Исследование конкурентов сервиса Пакет</a:t>
            </a:r>
          </a:p>
        </p:txBody>
      </p:sp>
      <p:graphicFrame>
        <p:nvGraphicFramePr>
          <p:cNvPr id="9" name="Таблица 2">
            <a:extLst>
              <a:ext uri="{FF2B5EF4-FFF2-40B4-BE49-F238E27FC236}">
                <a16:creationId xmlns:a16="http://schemas.microsoft.com/office/drawing/2014/main" id="{2FC83F6E-0910-4B26-F582-58464CC6F8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195862"/>
              </p:ext>
            </p:extLst>
          </p:nvPr>
        </p:nvGraphicFramePr>
        <p:xfrm>
          <a:off x="587374" y="1985961"/>
          <a:ext cx="10752820" cy="3963808"/>
        </p:xfrm>
        <a:graphic>
          <a:graphicData uri="http://schemas.openxmlformats.org/drawingml/2006/table">
            <a:tbl>
              <a:tblPr/>
              <a:tblGrid>
                <a:gridCol w="4321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49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961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53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635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207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03418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ru-RU" sz="1400" b="0" i="0" dirty="0">
                          <a:solidFill>
                            <a:srgbClr val="1E1E1E"/>
                          </a:solidFill>
                          <a:latin typeface="Manrope bold" pitchFamily="2" charset="0"/>
                          <a:ea typeface="Roboto Flex Normal Medium" panose="02000000000000000000" pitchFamily="2" charset="0"/>
                        </a:rPr>
                        <a:t>№</a:t>
                      </a:r>
                    </a:p>
                  </a:txBody>
                  <a:tcPr marL="90000" marR="91434" marT="91434" marB="91434" anchor="ctr" horzOverflow="overflow">
                    <a:lnL w="3175">
                      <a:noFill/>
                    </a:lnL>
                    <a:lnR w="3175">
                      <a:noFill/>
                    </a:lnR>
                    <a:lnT w="12700">
                      <a:noFill/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ru-RU" sz="1400" b="0" i="0" dirty="0">
                          <a:solidFill>
                            <a:srgbClr val="1E1E1E"/>
                          </a:solidFill>
                          <a:latin typeface="Manrope bold" pitchFamily="2" charset="0"/>
                          <a:ea typeface="Roboto Flex Normal Medium" panose="02000000000000000000" pitchFamily="2" charset="0"/>
                        </a:rPr>
                        <a:t>Наименование</a:t>
                      </a:r>
                      <a:endParaRPr lang="en-US" sz="1400" b="0" i="0" dirty="0">
                        <a:solidFill>
                          <a:srgbClr val="1E1E1E"/>
                        </a:solidFill>
                        <a:latin typeface="Manrope bold" pitchFamily="2" charset="0"/>
                        <a:ea typeface="Roboto Flex Normal Medium" panose="02000000000000000000" pitchFamily="2" charset="0"/>
                      </a:endParaRPr>
                    </a:p>
                  </a:txBody>
                  <a:tcPr marL="163434" marR="91434" marT="91434" marB="91434" anchor="ctr" horzOverflow="overflow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12700">
                      <a:noFill/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ru-RU" sz="1400" b="0" i="0" dirty="0">
                          <a:solidFill>
                            <a:srgbClr val="1E1E1E"/>
                          </a:solidFill>
                          <a:latin typeface="Manrope bold" pitchFamily="2" charset="0"/>
                          <a:ea typeface="Roboto Flex Normal Medium" panose="02000000000000000000" pitchFamily="2" charset="0"/>
                        </a:rPr>
                        <a:t>Выручка (млрд руб.) в 2022 г.</a:t>
                      </a:r>
                      <a:endParaRPr lang="en-US" sz="1400" b="0" i="0" dirty="0">
                        <a:solidFill>
                          <a:srgbClr val="1E1E1E"/>
                        </a:solidFill>
                        <a:latin typeface="Manrope bold" pitchFamily="2" charset="0"/>
                        <a:ea typeface="Roboto Flex Normal Medium" panose="02000000000000000000" pitchFamily="2" charset="0"/>
                      </a:endParaRPr>
                    </a:p>
                  </a:txBody>
                  <a:tcPr marL="163434" marR="91434" marT="91434" marB="91434" anchor="ctr" horzOverflow="overflow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12700">
                      <a:noFill/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ru-RU" sz="1400" b="0" i="0" dirty="0">
                          <a:solidFill>
                            <a:srgbClr val="1E1E1E"/>
                          </a:solidFill>
                          <a:latin typeface="Manrope bold" pitchFamily="2" charset="0"/>
                          <a:ea typeface="Roboto Flex Normal Medium" panose="02000000000000000000" pitchFamily="2" charset="0"/>
                        </a:rPr>
                        <a:t>Динамика к 2021 году (%)</a:t>
                      </a:r>
                      <a:endParaRPr lang="en-US" sz="1400" b="0" i="0" dirty="0">
                        <a:solidFill>
                          <a:srgbClr val="1E1E1E"/>
                        </a:solidFill>
                        <a:latin typeface="Manrope bold" pitchFamily="2" charset="0"/>
                        <a:ea typeface="Roboto Flex Normal Medium" panose="02000000000000000000" pitchFamily="2" charset="0"/>
                      </a:endParaRPr>
                    </a:p>
                  </a:txBody>
                  <a:tcPr marL="163434" marR="91434" marT="91434" marB="91434" anchor="ctr" horzOverflow="overflow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12700">
                      <a:noFill/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defRPr sz="1800"/>
                      </a:pPr>
                      <a:r>
                        <a:rPr lang="ru-RU" sz="1400" b="0" i="0" kern="1200" dirty="0">
                          <a:solidFill>
                            <a:srgbClr val="1E1E1E"/>
                          </a:solidFill>
                          <a:latin typeface="Manrope bold" pitchFamily="2" charset="0"/>
                          <a:ea typeface="Roboto Flex Normal Medium" panose="02000000000000000000" pitchFamily="2" charset="0"/>
                          <a:cs typeface="+mn-cs"/>
                        </a:rPr>
                        <a:t>Наличие подписки</a:t>
                      </a: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12700">
                      <a:noFill/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defRPr sz="1800"/>
                      </a:pPr>
                      <a:r>
                        <a:rPr lang="ru-RU" sz="1400" b="0" i="0" kern="1200" dirty="0">
                          <a:solidFill>
                            <a:srgbClr val="1E1E1E"/>
                          </a:solidFill>
                          <a:latin typeface="Manrope bold" pitchFamily="2" charset="0"/>
                          <a:ea typeface="Roboto Flex Normal Medium" panose="02000000000000000000" pitchFamily="2" charset="0"/>
                          <a:cs typeface="+mn-cs"/>
                        </a:rPr>
                        <a:t>Абонементы</a:t>
                      </a: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12700">
                      <a:noFill/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422">
                <a:tc>
                  <a:txBody>
                    <a:bodyPr/>
                    <a:lstStyle/>
                    <a:p>
                      <a:pPr marL="0" marR="0" indent="0" algn="ctr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ru-RU" sz="1200" b="0" i="0" kern="1200" dirty="0">
                          <a:solidFill>
                            <a:srgbClr val="1E1E1E"/>
                          </a:solidFill>
                          <a:latin typeface="Manrope" pitchFamily="2" charset="0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3175">
                      <a:noFill/>
                    </a:lnL>
                    <a:lnR w="3175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en-US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422">
                <a:tc>
                  <a:txBody>
                    <a:bodyPr/>
                    <a:lstStyle/>
                    <a:p>
                      <a:pPr marL="0" marR="0" indent="0" algn="ctr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ru-RU" sz="1200" b="0" i="0" kern="1200">
                          <a:solidFill>
                            <a:srgbClr val="1E1E1E"/>
                          </a:solidFill>
                          <a:latin typeface="Manrope" pitchFamily="2" charset="0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en-US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422">
                <a:tc>
                  <a:txBody>
                    <a:bodyPr/>
                    <a:lstStyle/>
                    <a:p>
                      <a:pPr marL="0" marR="0" indent="0" algn="ctr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ru-RU" sz="1200" b="0" i="0" kern="1200">
                          <a:solidFill>
                            <a:srgbClr val="1E1E1E"/>
                          </a:solidFill>
                          <a:latin typeface="Manrope" pitchFamily="2" charset="0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en-US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422">
                <a:tc>
                  <a:txBody>
                    <a:bodyPr/>
                    <a:lstStyle/>
                    <a:p>
                      <a:pPr marL="0" marR="0" indent="0" algn="ctr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ru-RU" sz="1200" b="0" i="0" kern="1200">
                          <a:solidFill>
                            <a:srgbClr val="1E1E1E"/>
                          </a:solidFill>
                          <a:latin typeface="Manrope" pitchFamily="2" charset="0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en-US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422">
                <a:tc>
                  <a:txBody>
                    <a:bodyPr/>
                    <a:lstStyle/>
                    <a:p>
                      <a:pPr marL="0" marR="0" indent="0" algn="ctr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ru-RU" sz="1200" b="0" i="0" kern="1200">
                          <a:solidFill>
                            <a:srgbClr val="1E1E1E"/>
                          </a:solidFill>
                          <a:latin typeface="Manrope" pitchFamily="2" charset="0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422">
                <a:tc>
                  <a:txBody>
                    <a:bodyPr/>
                    <a:lstStyle/>
                    <a:p>
                      <a:pPr marL="0" marR="0" indent="0" algn="ctr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ru-RU" sz="1200" b="0" i="0" kern="1200">
                          <a:solidFill>
                            <a:srgbClr val="1E1E1E"/>
                          </a:solidFill>
                          <a:latin typeface="Manrope" pitchFamily="2" charset="0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5422">
                <a:tc>
                  <a:txBody>
                    <a:bodyPr/>
                    <a:lstStyle/>
                    <a:p>
                      <a:pPr marL="0" marR="0" indent="0" algn="ctr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ru-RU" sz="1200" b="0" i="0" kern="1200">
                          <a:solidFill>
                            <a:srgbClr val="1E1E1E"/>
                          </a:solidFill>
                          <a:latin typeface="Manrope" pitchFamily="2" charset="0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5422">
                <a:tc>
                  <a:txBody>
                    <a:bodyPr/>
                    <a:lstStyle/>
                    <a:p>
                      <a:pPr marL="0" marR="0" indent="0" algn="ctr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ru-RU" sz="1200" b="0" i="0" kern="1200">
                          <a:solidFill>
                            <a:srgbClr val="1E1E1E"/>
                          </a:solidFill>
                          <a:latin typeface="Manrope" pitchFamily="2" charset="0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5422">
                <a:tc>
                  <a:txBody>
                    <a:bodyPr/>
                    <a:lstStyle/>
                    <a:p>
                      <a:pPr marL="0" marR="0" indent="0" algn="ctr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ru-RU" sz="1200" b="0" i="0" kern="1200">
                          <a:solidFill>
                            <a:srgbClr val="1E1E1E"/>
                          </a:solidFill>
                          <a:latin typeface="Manrope" pitchFamily="2" charset="0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5422">
                <a:tc>
                  <a:txBody>
                    <a:bodyPr/>
                    <a:lstStyle/>
                    <a:p>
                      <a:pPr marL="0" marR="0" indent="0" algn="ctr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ru-RU" sz="1200" b="0" i="0" kern="1200">
                          <a:solidFill>
                            <a:srgbClr val="1E1E1E"/>
                          </a:solidFill>
                          <a:latin typeface="Manrope" pitchFamily="2" charset="0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80306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D48A61-79EA-1DD0-B614-8A533D9CE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1C7BD-C484-49EB-A7F4-79A7D48E10F6}" type="slidenum">
              <a:rPr lang="ru-RU" smtClean="0"/>
              <a:t>45</a:t>
            </a:fld>
            <a:endParaRPr lang="ru-RU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7675A086-B88D-3359-1DFA-4B51523B6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40" y="836802"/>
            <a:ext cx="11134685" cy="646331"/>
          </a:xfrm>
        </p:spPr>
        <p:txBody>
          <a:bodyPr/>
          <a:lstStyle/>
          <a:p>
            <a:r>
              <a:rPr lang="ru-RU" sz="4000" dirty="0">
                <a:solidFill>
                  <a:srgbClr val="1A2129"/>
                </a:solidFill>
                <a:latin typeface="Manrope bold" pitchFamily="2" charset="0"/>
                <a:ea typeface="+mn-ea"/>
                <a:cs typeface="+mn-cs"/>
              </a:rPr>
              <a:t>Топ </a:t>
            </a:r>
            <a:r>
              <a:rPr lang="ru-RU" sz="4000" dirty="0" err="1">
                <a:solidFill>
                  <a:srgbClr val="1A2129"/>
                </a:solidFill>
                <a:latin typeface="Manrope bold" pitchFamily="2" charset="0"/>
                <a:ea typeface="+mn-ea"/>
                <a:cs typeface="+mn-cs"/>
              </a:rPr>
              <a:t>ритейлеров</a:t>
            </a:r>
            <a:r>
              <a:rPr lang="ru-RU" sz="4000" dirty="0">
                <a:solidFill>
                  <a:srgbClr val="1A2129"/>
                </a:solidFill>
                <a:latin typeface="Manrope bold" pitchFamily="2" charset="0"/>
                <a:ea typeface="+mn-ea"/>
                <a:cs typeface="+mn-cs"/>
              </a:rPr>
              <a:t> 21-30 места</a:t>
            </a:r>
            <a:endParaRPr lang="ru-RU" dirty="0"/>
          </a:p>
        </p:txBody>
      </p:sp>
      <p:sp>
        <p:nvSpPr>
          <p:cNvPr id="3" name="Footer Placeholder 10">
            <a:extLst>
              <a:ext uri="{FF2B5EF4-FFF2-40B4-BE49-F238E27FC236}">
                <a16:creationId xmlns:a16="http://schemas.microsoft.com/office/drawing/2014/main" id="{996E3F1B-9282-313C-42F6-CF8EC56B2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1456" y="414033"/>
            <a:ext cx="5760000" cy="230400"/>
          </a:xfrm>
        </p:spPr>
        <p:txBody>
          <a:bodyPr/>
          <a:lstStyle/>
          <a:p>
            <a:r>
              <a:rPr lang="ru-RU" dirty="0"/>
              <a:t>Исследование конкурентов сервиса Пакет</a:t>
            </a:r>
          </a:p>
        </p:txBody>
      </p:sp>
      <p:graphicFrame>
        <p:nvGraphicFramePr>
          <p:cNvPr id="9" name="Таблица 2">
            <a:extLst>
              <a:ext uri="{FF2B5EF4-FFF2-40B4-BE49-F238E27FC236}">
                <a16:creationId xmlns:a16="http://schemas.microsoft.com/office/drawing/2014/main" id="{2FC83F6E-0910-4B26-F582-58464CC6F8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0362564"/>
              </p:ext>
            </p:extLst>
          </p:nvPr>
        </p:nvGraphicFramePr>
        <p:xfrm>
          <a:off x="587374" y="1985961"/>
          <a:ext cx="10752820" cy="3963808"/>
        </p:xfrm>
        <a:graphic>
          <a:graphicData uri="http://schemas.openxmlformats.org/drawingml/2006/table">
            <a:tbl>
              <a:tblPr/>
              <a:tblGrid>
                <a:gridCol w="4321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33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8206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98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402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765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03418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ru-RU" sz="1400" b="0" i="0" dirty="0">
                          <a:solidFill>
                            <a:srgbClr val="1E1E1E"/>
                          </a:solidFill>
                          <a:latin typeface="Manrope bold" pitchFamily="2" charset="0"/>
                          <a:ea typeface="Roboto Flex Normal Medium" panose="02000000000000000000" pitchFamily="2" charset="0"/>
                        </a:rPr>
                        <a:t>№</a:t>
                      </a:r>
                    </a:p>
                  </a:txBody>
                  <a:tcPr marL="90000" marR="91434" marT="91434" marB="91434" anchor="ctr" horzOverflow="overflow">
                    <a:lnL w="3175">
                      <a:noFill/>
                    </a:lnL>
                    <a:lnR w="3175">
                      <a:noFill/>
                    </a:lnR>
                    <a:lnT w="12700">
                      <a:noFill/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ru-RU" sz="1400" b="0" i="0" dirty="0">
                          <a:solidFill>
                            <a:srgbClr val="1E1E1E"/>
                          </a:solidFill>
                          <a:latin typeface="Manrope bold" pitchFamily="2" charset="0"/>
                          <a:ea typeface="Roboto Flex Normal Medium" panose="02000000000000000000" pitchFamily="2" charset="0"/>
                        </a:rPr>
                        <a:t>Наименование</a:t>
                      </a:r>
                      <a:endParaRPr lang="en-US" sz="1400" b="0" i="0" dirty="0">
                        <a:solidFill>
                          <a:srgbClr val="1E1E1E"/>
                        </a:solidFill>
                        <a:latin typeface="Manrope bold" pitchFamily="2" charset="0"/>
                        <a:ea typeface="Roboto Flex Normal Medium" panose="02000000000000000000" pitchFamily="2" charset="0"/>
                      </a:endParaRPr>
                    </a:p>
                  </a:txBody>
                  <a:tcPr marL="163434" marR="91434" marT="91434" marB="91434" anchor="ctr" horzOverflow="overflow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12700">
                      <a:noFill/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ru-RU" sz="1400" b="0" i="0" dirty="0">
                          <a:solidFill>
                            <a:srgbClr val="1E1E1E"/>
                          </a:solidFill>
                          <a:latin typeface="Manrope bold" pitchFamily="2" charset="0"/>
                          <a:ea typeface="Roboto Flex Normal Medium" panose="02000000000000000000" pitchFamily="2" charset="0"/>
                        </a:rPr>
                        <a:t>Выручка (млрд руб.) в 2022 г.</a:t>
                      </a:r>
                      <a:endParaRPr lang="en-US" sz="1400" b="0" i="0" dirty="0">
                        <a:solidFill>
                          <a:srgbClr val="1E1E1E"/>
                        </a:solidFill>
                        <a:latin typeface="Manrope bold" pitchFamily="2" charset="0"/>
                        <a:ea typeface="Roboto Flex Normal Medium" panose="02000000000000000000" pitchFamily="2" charset="0"/>
                      </a:endParaRPr>
                    </a:p>
                  </a:txBody>
                  <a:tcPr marL="163434" marR="91434" marT="91434" marB="91434" anchor="ctr" horzOverflow="overflow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12700">
                      <a:noFill/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ru-RU" sz="1400" b="0" i="0" dirty="0">
                          <a:solidFill>
                            <a:srgbClr val="1E1E1E"/>
                          </a:solidFill>
                          <a:latin typeface="Manrope bold" pitchFamily="2" charset="0"/>
                          <a:ea typeface="Roboto Flex Normal Medium" panose="02000000000000000000" pitchFamily="2" charset="0"/>
                        </a:rPr>
                        <a:t>Динамика к 2021 году (%)</a:t>
                      </a:r>
                      <a:endParaRPr lang="en-US" sz="1400" b="0" i="0" dirty="0">
                        <a:solidFill>
                          <a:srgbClr val="1E1E1E"/>
                        </a:solidFill>
                        <a:latin typeface="Manrope bold" pitchFamily="2" charset="0"/>
                        <a:ea typeface="Roboto Flex Normal Medium" panose="02000000000000000000" pitchFamily="2" charset="0"/>
                      </a:endParaRPr>
                    </a:p>
                  </a:txBody>
                  <a:tcPr marL="163434" marR="91434" marT="91434" marB="91434" anchor="ctr" horzOverflow="overflow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12700">
                      <a:noFill/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defRPr sz="1800"/>
                      </a:pPr>
                      <a:r>
                        <a:rPr lang="ru-RU" sz="1400" b="0" i="0" kern="1200" dirty="0">
                          <a:solidFill>
                            <a:srgbClr val="1E1E1E"/>
                          </a:solidFill>
                          <a:latin typeface="Manrope bold" pitchFamily="2" charset="0"/>
                          <a:ea typeface="Roboto Flex Normal Medium" panose="02000000000000000000" pitchFamily="2" charset="0"/>
                          <a:cs typeface="+mn-cs"/>
                        </a:rPr>
                        <a:t>Наличие подписки</a:t>
                      </a: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12700">
                      <a:noFill/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defRPr sz="1800"/>
                      </a:pPr>
                      <a:r>
                        <a:rPr lang="ru-RU" sz="1400" b="0" i="0" kern="1200" dirty="0">
                          <a:solidFill>
                            <a:srgbClr val="1E1E1E"/>
                          </a:solidFill>
                          <a:latin typeface="Manrope bold" pitchFamily="2" charset="0"/>
                          <a:ea typeface="Roboto Flex Normal Medium" panose="02000000000000000000" pitchFamily="2" charset="0"/>
                          <a:cs typeface="+mn-cs"/>
                        </a:rPr>
                        <a:t>Абонементы</a:t>
                      </a: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12700">
                      <a:noFill/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422">
                <a:tc>
                  <a:txBody>
                    <a:bodyPr/>
                    <a:lstStyle/>
                    <a:p>
                      <a:pPr marL="0" marR="0" indent="0" algn="ctr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ru-RU" sz="1200" b="0" i="0" kern="1200" dirty="0">
                          <a:solidFill>
                            <a:srgbClr val="1E1E1E"/>
                          </a:solidFill>
                          <a:latin typeface="Manrope" pitchFamily="2" charset="0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ctr">
                    <a:lnL w="3175">
                      <a:noFill/>
                    </a:lnL>
                    <a:lnR w="3175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422">
                <a:tc>
                  <a:txBody>
                    <a:bodyPr/>
                    <a:lstStyle/>
                    <a:p>
                      <a:pPr marL="0" marR="0" indent="0" algn="ctr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ru-RU" sz="1200" b="0" i="0" kern="1200">
                          <a:solidFill>
                            <a:srgbClr val="1E1E1E"/>
                          </a:solidFill>
                          <a:latin typeface="Manrope" pitchFamily="2" charset="0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en-US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422">
                <a:tc>
                  <a:txBody>
                    <a:bodyPr/>
                    <a:lstStyle/>
                    <a:p>
                      <a:pPr marL="0" marR="0" indent="0" algn="ctr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ru-RU" sz="1200" b="0" i="0" kern="1200">
                          <a:solidFill>
                            <a:srgbClr val="1E1E1E"/>
                          </a:solidFill>
                          <a:latin typeface="Manrope" pitchFamily="2" charset="0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ctr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422">
                <a:tc>
                  <a:txBody>
                    <a:bodyPr/>
                    <a:lstStyle/>
                    <a:p>
                      <a:pPr marL="0" marR="0" indent="0" algn="ctr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ru-RU" sz="1200" b="0" i="0" kern="1200">
                          <a:solidFill>
                            <a:srgbClr val="1E1E1E"/>
                          </a:solidFill>
                          <a:latin typeface="Manrope" pitchFamily="2" charset="0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9525" marR="9525" marT="9525" marB="0" anchor="ctr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422">
                <a:tc>
                  <a:txBody>
                    <a:bodyPr/>
                    <a:lstStyle/>
                    <a:p>
                      <a:pPr marL="0" marR="0" indent="0" algn="ctr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ru-RU" sz="1200" b="0" i="0" kern="1200">
                          <a:solidFill>
                            <a:srgbClr val="1E1E1E"/>
                          </a:solidFill>
                          <a:latin typeface="Manrope" pitchFamily="2" charset="0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ctr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422">
                <a:tc>
                  <a:txBody>
                    <a:bodyPr/>
                    <a:lstStyle/>
                    <a:p>
                      <a:pPr marL="0" marR="0" indent="0" algn="ctr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ru-RU" sz="1200" b="0" i="0" kern="1200">
                          <a:solidFill>
                            <a:srgbClr val="1E1E1E"/>
                          </a:solidFill>
                          <a:latin typeface="Manrope" pitchFamily="2" charset="0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525" marR="9525" marT="9525" marB="0" anchor="ctr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5422">
                <a:tc>
                  <a:txBody>
                    <a:bodyPr/>
                    <a:lstStyle/>
                    <a:p>
                      <a:pPr marL="0" marR="0" indent="0" algn="ctr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ru-RU" sz="1200" b="0" i="0" kern="1200">
                          <a:solidFill>
                            <a:srgbClr val="1E1E1E"/>
                          </a:solidFill>
                          <a:latin typeface="Manrope" pitchFamily="2" charset="0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ctr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en-US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5422">
                <a:tc>
                  <a:txBody>
                    <a:bodyPr/>
                    <a:lstStyle/>
                    <a:p>
                      <a:pPr marL="0" marR="0" indent="0" algn="ctr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ru-RU" sz="1200" b="0" i="0" kern="1200">
                          <a:solidFill>
                            <a:srgbClr val="1E1E1E"/>
                          </a:solidFill>
                          <a:latin typeface="Manrope" pitchFamily="2" charset="0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ctr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5422">
                <a:tc>
                  <a:txBody>
                    <a:bodyPr/>
                    <a:lstStyle/>
                    <a:p>
                      <a:pPr marL="0" marR="0" indent="0" algn="ctr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ru-RU" sz="1200" b="0" i="0" kern="1200">
                          <a:solidFill>
                            <a:srgbClr val="1E1E1E"/>
                          </a:solidFill>
                          <a:latin typeface="Manrope" pitchFamily="2" charset="0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9525" marR="9525" marT="9525" marB="0" anchor="ctr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5422">
                <a:tc>
                  <a:txBody>
                    <a:bodyPr/>
                    <a:lstStyle/>
                    <a:p>
                      <a:pPr marL="0" marR="0" indent="0" algn="ctr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ru-RU" sz="1200" b="0" i="0" kern="1200">
                          <a:solidFill>
                            <a:srgbClr val="1E1E1E"/>
                          </a:solidFill>
                          <a:latin typeface="Manrope" pitchFamily="2" charset="0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ctr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997526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D48A61-79EA-1DD0-B614-8A533D9CE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1C7BD-C484-49EB-A7F4-79A7D48E10F6}" type="slidenum">
              <a:rPr lang="ru-RU" smtClean="0"/>
              <a:t>46</a:t>
            </a:fld>
            <a:endParaRPr lang="ru-RU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7675A086-B88D-3359-1DFA-4B51523B6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40" y="836802"/>
            <a:ext cx="11134685" cy="646331"/>
          </a:xfrm>
        </p:spPr>
        <p:txBody>
          <a:bodyPr/>
          <a:lstStyle/>
          <a:p>
            <a:r>
              <a:rPr lang="ru-RU" sz="4000" dirty="0" err="1">
                <a:solidFill>
                  <a:srgbClr val="1A2129"/>
                </a:solidFill>
                <a:latin typeface="Manrope bold" pitchFamily="2" charset="0"/>
                <a:ea typeface="+mn-ea"/>
                <a:cs typeface="+mn-cs"/>
              </a:rPr>
              <a:t>Ритейлеры</a:t>
            </a:r>
            <a:r>
              <a:rPr lang="ru-RU" sz="4000" dirty="0">
                <a:solidFill>
                  <a:srgbClr val="1A2129"/>
                </a:solidFill>
                <a:latin typeface="Manrope bold" pitchFamily="2" charset="0"/>
                <a:ea typeface="+mn-ea"/>
                <a:cs typeface="+mn-cs"/>
              </a:rPr>
              <a:t> с наличием подписки</a:t>
            </a:r>
            <a:endParaRPr lang="ru-RU" dirty="0"/>
          </a:p>
        </p:txBody>
      </p:sp>
      <p:sp>
        <p:nvSpPr>
          <p:cNvPr id="3" name="Footer Placeholder 10">
            <a:extLst>
              <a:ext uri="{FF2B5EF4-FFF2-40B4-BE49-F238E27FC236}">
                <a16:creationId xmlns:a16="http://schemas.microsoft.com/office/drawing/2014/main" id="{996E3F1B-9282-313C-42F6-CF8EC56B2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1456" y="414033"/>
            <a:ext cx="5760000" cy="230400"/>
          </a:xfrm>
        </p:spPr>
        <p:txBody>
          <a:bodyPr/>
          <a:lstStyle/>
          <a:p>
            <a:r>
              <a:rPr lang="ru-RU" dirty="0"/>
              <a:t>Исследование конкурентов сервиса Пакет</a:t>
            </a:r>
          </a:p>
        </p:txBody>
      </p:sp>
      <p:graphicFrame>
        <p:nvGraphicFramePr>
          <p:cNvPr id="9" name="Таблица 2">
            <a:extLst>
              <a:ext uri="{FF2B5EF4-FFF2-40B4-BE49-F238E27FC236}">
                <a16:creationId xmlns:a16="http://schemas.microsoft.com/office/drawing/2014/main" id="{2FC83F6E-0910-4B26-F582-58464CC6F8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4454018"/>
              </p:ext>
            </p:extLst>
          </p:nvPr>
        </p:nvGraphicFramePr>
        <p:xfrm>
          <a:off x="587373" y="1985961"/>
          <a:ext cx="10173155" cy="4031124"/>
        </p:xfrm>
        <a:graphic>
          <a:graphicData uri="http://schemas.openxmlformats.org/drawingml/2006/table">
            <a:tbl>
              <a:tblPr/>
              <a:tblGrid>
                <a:gridCol w="9649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30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0652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901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800"/>
                      </a:pPr>
                      <a:r>
                        <a:rPr lang="ru-RU" sz="1400" b="0" i="0" kern="1200" dirty="0">
                          <a:solidFill>
                            <a:srgbClr val="1E1E1E"/>
                          </a:solidFill>
                          <a:latin typeface="Manrope bold" pitchFamily="2" charset="0"/>
                          <a:ea typeface="Roboto Flex Normal Medium" panose="02000000000000000000" pitchFamily="2" charset="0"/>
                          <a:cs typeface="+mn-cs"/>
                        </a:rPr>
                        <a:t>Место</a:t>
                      </a:r>
                    </a:p>
                  </a:txBody>
                  <a:tcPr marL="9525" marR="9525" marT="9525" marB="0" anchor="ctr">
                    <a:lnL w="3175">
                      <a:noFill/>
                    </a:lnL>
                    <a:lnR w="3175">
                      <a:noFill/>
                    </a:lnR>
                    <a:lnT w="12700">
                      <a:noFill/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800"/>
                      </a:pPr>
                      <a:r>
                        <a:rPr lang="ru-RU" sz="1400" b="0" i="0" kern="1200" dirty="0">
                          <a:solidFill>
                            <a:srgbClr val="1E1E1E"/>
                          </a:solidFill>
                          <a:latin typeface="Manrope bold" pitchFamily="2" charset="0"/>
                          <a:ea typeface="Roboto Flex Normal Medium" panose="02000000000000000000" pitchFamily="2" charset="0"/>
                          <a:cs typeface="+mn-cs"/>
                        </a:rPr>
                        <a:t>Компания</a:t>
                      </a: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12700">
                      <a:noFill/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800"/>
                      </a:pPr>
                      <a:r>
                        <a:rPr lang="ru-RU" sz="1400" b="0" i="0" kern="1200" dirty="0">
                          <a:solidFill>
                            <a:srgbClr val="1E1E1E"/>
                          </a:solidFill>
                          <a:latin typeface="Manrope bold" pitchFamily="2" charset="0"/>
                          <a:ea typeface="Roboto Flex Normal Medium" panose="02000000000000000000" pitchFamily="2" charset="0"/>
                          <a:cs typeface="+mn-cs"/>
                        </a:rPr>
                        <a:t>Наличие подписки</a:t>
                      </a: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12700">
                      <a:noFill/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151">
                <a:tc>
                  <a:txBody>
                    <a:bodyPr/>
                    <a:lstStyle/>
                    <a:p>
                      <a:pPr marL="0" marR="0" indent="0" algn="ctr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ru-RU" sz="1200" b="0" i="0" kern="1200" dirty="0">
                          <a:solidFill>
                            <a:srgbClr val="1E1E1E"/>
                          </a:solidFill>
                          <a:latin typeface="Manrope" pitchFamily="2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>
                      <a:noFill/>
                    </a:lnL>
                    <a:lnR w="3175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151">
                <a:tc>
                  <a:txBody>
                    <a:bodyPr/>
                    <a:lstStyle/>
                    <a:p>
                      <a:pPr marL="0" marR="0" indent="0" algn="ctr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ru-RU" sz="1200" b="0" i="0" kern="1200" dirty="0">
                          <a:solidFill>
                            <a:srgbClr val="1E1E1E"/>
                          </a:solidFill>
                          <a:latin typeface="Manrope" pitchFamily="2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5151">
                <a:tc>
                  <a:txBody>
                    <a:bodyPr/>
                    <a:lstStyle/>
                    <a:p>
                      <a:pPr marL="0" marR="0" indent="0" algn="ctr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ru-RU" sz="1200" b="0" i="0" kern="1200" dirty="0">
                          <a:solidFill>
                            <a:srgbClr val="1E1E1E"/>
                          </a:solidFill>
                          <a:latin typeface="Manrope" pitchFamily="2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en-US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en-US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5151">
                <a:tc>
                  <a:txBody>
                    <a:bodyPr/>
                    <a:lstStyle/>
                    <a:p>
                      <a:pPr marL="0" marR="0" indent="0" algn="ctr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ru-RU" sz="1200" b="0" i="0" kern="1200" dirty="0">
                          <a:solidFill>
                            <a:srgbClr val="1E1E1E"/>
                          </a:solidFill>
                          <a:latin typeface="Manrope" pitchFamily="2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5151">
                <a:tc>
                  <a:txBody>
                    <a:bodyPr/>
                    <a:lstStyle/>
                    <a:p>
                      <a:pPr marL="0" marR="0" indent="0" algn="ctr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ru-RU" sz="1200" b="0" i="0" kern="1200" dirty="0">
                          <a:solidFill>
                            <a:srgbClr val="1E1E1E"/>
                          </a:solidFill>
                          <a:latin typeface="Manrope" pitchFamily="2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en-US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5151">
                <a:tc>
                  <a:txBody>
                    <a:bodyPr/>
                    <a:lstStyle/>
                    <a:p>
                      <a:pPr marL="0" marR="0" indent="0" algn="ctr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ru-RU" sz="1200" b="0" i="0" kern="1200" dirty="0">
                          <a:solidFill>
                            <a:srgbClr val="1E1E1E"/>
                          </a:solidFill>
                          <a:latin typeface="Manrope" pitchFamily="2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5151">
                <a:tc>
                  <a:txBody>
                    <a:bodyPr/>
                    <a:lstStyle/>
                    <a:p>
                      <a:pPr marL="0" marR="0" indent="0" algn="ctr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ru-RU" sz="1200" b="0" i="0" kern="1200" dirty="0">
                          <a:solidFill>
                            <a:srgbClr val="1E1E1E"/>
                          </a:solidFill>
                          <a:latin typeface="Manrope" pitchFamily="2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5151">
                <a:tc>
                  <a:txBody>
                    <a:bodyPr/>
                    <a:lstStyle/>
                    <a:p>
                      <a:pPr marL="0" marR="0" indent="0" algn="ctr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ru-RU" sz="1200" b="0" i="0" kern="1200" dirty="0">
                          <a:solidFill>
                            <a:srgbClr val="1E1E1E"/>
                          </a:solidFill>
                          <a:latin typeface="Manrope" pitchFamily="2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5151">
                <a:tc>
                  <a:txBody>
                    <a:bodyPr/>
                    <a:lstStyle/>
                    <a:p>
                      <a:pPr marL="0" marR="0" indent="0" algn="ctr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ru-RU" sz="1200" b="0" i="0" kern="1200" dirty="0">
                          <a:solidFill>
                            <a:srgbClr val="1E1E1E"/>
                          </a:solidFill>
                          <a:latin typeface="Manrope" pitchFamily="2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en-US" sz="1200" b="0" i="0" kern="120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5151">
                <a:tc>
                  <a:txBody>
                    <a:bodyPr/>
                    <a:lstStyle/>
                    <a:p>
                      <a:pPr marL="0" marR="0" indent="0" algn="ctr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ru-RU" sz="1200" b="0" i="0" kern="1200" dirty="0">
                          <a:solidFill>
                            <a:srgbClr val="1E1E1E"/>
                          </a:solidFill>
                          <a:latin typeface="Manrope" pitchFamily="2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en-US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5151">
                <a:tc>
                  <a:txBody>
                    <a:bodyPr/>
                    <a:lstStyle/>
                    <a:p>
                      <a:pPr marL="0" marR="0" indent="0" algn="ctr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ru-RU" sz="1200" b="0" i="0" kern="1200" dirty="0">
                          <a:solidFill>
                            <a:srgbClr val="1E1E1E"/>
                          </a:solidFill>
                          <a:latin typeface="Manrope" pitchFamily="2" charset="0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en-US" sz="1200" b="0" i="0" kern="120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5151">
                <a:tc>
                  <a:txBody>
                    <a:bodyPr/>
                    <a:lstStyle/>
                    <a:p>
                      <a:pPr marL="0" marR="0" indent="0" algn="ctr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ru-RU" sz="1200" b="0" i="0" kern="1200" dirty="0">
                          <a:solidFill>
                            <a:srgbClr val="1E1E1E"/>
                          </a:solidFill>
                          <a:latin typeface="Manrope" pitchFamily="2" charset="0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5151">
                <a:tc>
                  <a:txBody>
                    <a:bodyPr/>
                    <a:lstStyle/>
                    <a:p>
                      <a:pPr marL="0" marR="0" indent="0" algn="ctr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ru-RU" sz="1200" b="0" i="0" kern="1200" dirty="0">
                          <a:solidFill>
                            <a:srgbClr val="1E1E1E"/>
                          </a:solidFill>
                          <a:latin typeface="Manrope" pitchFamily="2" charset="0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5151">
                <a:tc>
                  <a:txBody>
                    <a:bodyPr/>
                    <a:lstStyle/>
                    <a:p>
                      <a:pPr marL="0" marR="0" indent="0" algn="ctr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ru-RU" sz="1200" b="0" i="0" kern="1200" dirty="0">
                          <a:solidFill>
                            <a:srgbClr val="1E1E1E"/>
                          </a:solidFill>
                          <a:latin typeface="Manrope" pitchFamily="2" charset="0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878040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D48A61-79EA-1DD0-B614-8A533D9CE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1C7BD-C484-49EB-A7F4-79A7D48E10F6}" type="slidenum">
              <a:rPr lang="ru-RU" smtClean="0"/>
              <a:t>47</a:t>
            </a:fld>
            <a:endParaRPr lang="ru-RU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7675A086-B88D-3359-1DFA-4B51523B6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40" y="836802"/>
            <a:ext cx="11134685" cy="646331"/>
          </a:xfrm>
        </p:spPr>
        <p:txBody>
          <a:bodyPr/>
          <a:lstStyle/>
          <a:p>
            <a:r>
              <a:rPr lang="ru-RU" sz="4000" dirty="0" err="1">
                <a:solidFill>
                  <a:srgbClr val="1A2129"/>
                </a:solidFill>
                <a:latin typeface="Manrope bold" pitchFamily="2" charset="0"/>
                <a:ea typeface="+mn-ea"/>
                <a:cs typeface="+mn-cs"/>
              </a:rPr>
              <a:t>Ритейлеры</a:t>
            </a:r>
            <a:r>
              <a:rPr lang="ru-RU" sz="4000" dirty="0">
                <a:solidFill>
                  <a:srgbClr val="1A2129"/>
                </a:solidFill>
                <a:latin typeface="Manrope bold" pitchFamily="2" charset="0"/>
                <a:ea typeface="+mn-ea"/>
                <a:cs typeface="+mn-cs"/>
              </a:rPr>
              <a:t> с наличием абонементов</a:t>
            </a:r>
            <a:endParaRPr lang="ru-RU" dirty="0"/>
          </a:p>
        </p:txBody>
      </p:sp>
      <p:sp>
        <p:nvSpPr>
          <p:cNvPr id="3" name="Footer Placeholder 10">
            <a:extLst>
              <a:ext uri="{FF2B5EF4-FFF2-40B4-BE49-F238E27FC236}">
                <a16:creationId xmlns:a16="http://schemas.microsoft.com/office/drawing/2014/main" id="{996E3F1B-9282-313C-42F6-CF8EC56B2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1456" y="414033"/>
            <a:ext cx="5760000" cy="230400"/>
          </a:xfrm>
        </p:spPr>
        <p:txBody>
          <a:bodyPr/>
          <a:lstStyle/>
          <a:p>
            <a:r>
              <a:rPr lang="ru-RU" dirty="0"/>
              <a:t>Исследование конкурентов сервиса Пакет</a:t>
            </a:r>
          </a:p>
        </p:txBody>
      </p:sp>
      <p:graphicFrame>
        <p:nvGraphicFramePr>
          <p:cNvPr id="9" name="Таблица 2">
            <a:extLst>
              <a:ext uri="{FF2B5EF4-FFF2-40B4-BE49-F238E27FC236}">
                <a16:creationId xmlns:a16="http://schemas.microsoft.com/office/drawing/2014/main" id="{2FC83F6E-0910-4B26-F582-58464CC6F8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1942507"/>
              </p:ext>
            </p:extLst>
          </p:nvPr>
        </p:nvGraphicFramePr>
        <p:xfrm>
          <a:off x="587373" y="1985961"/>
          <a:ext cx="10173155" cy="3745369"/>
        </p:xfrm>
        <a:graphic>
          <a:graphicData uri="http://schemas.openxmlformats.org/drawingml/2006/table">
            <a:tbl>
              <a:tblPr/>
              <a:tblGrid>
                <a:gridCol w="9649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30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0652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74645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800"/>
                      </a:pPr>
                      <a:r>
                        <a:rPr lang="ru-RU" sz="1400" b="0" i="0" kern="1200" dirty="0">
                          <a:solidFill>
                            <a:srgbClr val="1E1E1E"/>
                          </a:solidFill>
                          <a:latin typeface="Manrope bold" pitchFamily="2" charset="0"/>
                          <a:ea typeface="Roboto Flex Normal Medium" panose="02000000000000000000" pitchFamily="2" charset="0"/>
                          <a:cs typeface="+mn-cs"/>
                        </a:rPr>
                        <a:t>Место</a:t>
                      </a:r>
                    </a:p>
                  </a:txBody>
                  <a:tcPr marL="9525" marR="9525" marT="9525" marB="0" anchor="ctr">
                    <a:lnL w="3175">
                      <a:noFill/>
                    </a:lnL>
                    <a:lnR w="3175">
                      <a:noFill/>
                    </a:lnR>
                    <a:lnT w="12700">
                      <a:noFill/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800"/>
                      </a:pPr>
                      <a:r>
                        <a:rPr lang="ru-RU" sz="1400" b="0" i="0" kern="1200" dirty="0">
                          <a:solidFill>
                            <a:srgbClr val="1E1E1E"/>
                          </a:solidFill>
                          <a:latin typeface="Manrope bold" pitchFamily="2" charset="0"/>
                          <a:ea typeface="Roboto Flex Normal Medium" panose="02000000000000000000" pitchFamily="2" charset="0"/>
                          <a:cs typeface="+mn-cs"/>
                        </a:rPr>
                        <a:t>Компания</a:t>
                      </a: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12700">
                      <a:noFill/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800"/>
                      </a:pPr>
                      <a:r>
                        <a:rPr lang="ru-RU" sz="1400" b="0" i="0" kern="1200" dirty="0">
                          <a:solidFill>
                            <a:srgbClr val="1E1E1E"/>
                          </a:solidFill>
                          <a:latin typeface="Manrope bold" pitchFamily="2" charset="0"/>
                          <a:ea typeface="Roboto Flex Normal Medium" panose="02000000000000000000" pitchFamily="2" charset="0"/>
                          <a:cs typeface="+mn-cs"/>
                        </a:rPr>
                        <a:t>Абонементы</a:t>
                      </a: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12700">
                      <a:noFill/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7681">
                <a:tc>
                  <a:txBody>
                    <a:bodyPr/>
                    <a:lstStyle/>
                    <a:p>
                      <a:pPr marL="0" marR="0" indent="0" algn="ctr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ru-RU" sz="1200" b="0" i="0" kern="1200" dirty="0">
                          <a:solidFill>
                            <a:srgbClr val="1E1E1E"/>
                          </a:solidFill>
                          <a:latin typeface="Manrope" pitchFamily="2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>
                      <a:noFill/>
                    </a:lnL>
                    <a:lnR w="3175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en-US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7681">
                <a:tc>
                  <a:txBody>
                    <a:bodyPr/>
                    <a:lstStyle/>
                    <a:p>
                      <a:pPr marL="0" marR="0" indent="0" algn="ctr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ru-RU" sz="1200" b="0" i="0" kern="1200">
                          <a:solidFill>
                            <a:srgbClr val="1E1E1E"/>
                          </a:solidFill>
                          <a:latin typeface="Manrope" pitchFamily="2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en-US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7681">
                <a:tc>
                  <a:txBody>
                    <a:bodyPr/>
                    <a:lstStyle/>
                    <a:p>
                      <a:pPr marL="0" marR="0" indent="0" algn="ctr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ru-RU" sz="1200" b="0" i="0" kern="1200">
                          <a:solidFill>
                            <a:srgbClr val="1E1E1E"/>
                          </a:solidFill>
                          <a:latin typeface="Manrope" pitchFamily="2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7681">
                <a:tc>
                  <a:txBody>
                    <a:bodyPr/>
                    <a:lstStyle/>
                    <a:p>
                      <a:pPr marL="0" marR="0" indent="0" algn="ctr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ru-RU" sz="1200" b="0" i="0" kern="1200" dirty="0">
                          <a:solidFill>
                            <a:srgbClr val="1E1E1E"/>
                          </a:solidFill>
                          <a:latin typeface="Manrope" pitchFamily="2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en-US" sz="1200" b="0" i="0" kern="120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828709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92275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9D04E81-EF99-6AF3-D3A6-1439C253CF22}"/>
              </a:ext>
            </a:extLst>
          </p:cNvPr>
          <p:cNvSpPr txBox="1">
            <a:spLocks/>
          </p:cNvSpPr>
          <p:nvPr/>
        </p:nvSpPr>
        <p:spPr>
          <a:xfrm>
            <a:off x="423638" y="3072812"/>
            <a:ext cx="5491023" cy="142192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Manrope bold" pitchFamily="2" charset="0"/>
                <a:ea typeface="+mj-ea"/>
                <a:cs typeface="+mj-cs"/>
              </a:defRPr>
            </a:lvl1pPr>
          </a:lstStyle>
          <a:p>
            <a:r>
              <a:rPr lang="ru-RU" sz="9600" dirty="0">
                <a:solidFill>
                  <a:schemeClr val="bg1"/>
                </a:solidFill>
                <a:latin typeface="Manrope" pitchFamily="2" charset="0"/>
                <a:ea typeface="+mn-ea"/>
                <a:cs typeface="+mn-cs"/>
              </a:rPr>
              <a:t>14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817FBB1-BD84-A652-CBEF-E14711B06958}"/>
              </a:ext>
            </a:extLst>
          </p:cNvPr>
          <p:cNvSpPr txBox="1">
            <a:spLocks/>
          </p:cNvSpPr>
          <p:nvPr/>
        </p:nvSpPr>
        <p:spPr>
          <a:xfrm>
            <a:off x="469939" y="4517890"/>
            <a:ext cx="10045661" cy="175432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Manrope bold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ru-RU" dirty="0">
                <a:solidFill>
                  <a:schemeClr val="bg1"/>
                </a:solidFill>
                <a:ea typeface="+mn-ea"/>
                <a:cs typeface="+mn-cs"/>
              </a:rPr>
              <a:t>Покупательские предпочтения</a:t>
            </a:r>
          </a:p>
        </p:txBody>
      </p:sp>
    </p:spTree>
    <p:extLst>
      <p:ext uri="{BB962C8B-B14F-4D97-AF65-F5344CB8AC3E}">
        <p14:creationId xmlns:p14="http://schemas.microsoft.com/office/powerpoint/2010/main" val="424744876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E86CDE3B-3F3F-2802-2A59-B46C3BF77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40" y="1219925"/>
            <a:ext cx="4197600" cy="1089529"/>
          </a:xfrm>
        </p:spPr>
        <p:txBody>
          <a:bodyPr/>
          <a:lstStyle/>
          <a:p>
            <a:r>
              <a:rPr lang="ru-RU" sz="2800" dirty="0">
                <a:latin typeface="+mj-lt"/>
                <a:ea typeface="+mn-ea"/>
                <a:cs typeface="+mn-cs"/>
              </a:rPr>
              <a:t>……………...</a:t>
            </a:r>
            <a:br>
              <a:rPr lang="ru-RU" sz="2800" dirty="0">
                <a:latin typeface="+mj-lt"/>
                <a:ea typeface="+mn-ea"/>
                <a:cs typeface="+mn-cs"/>
              </a:rPr>
            </a:br>
            <a:br>
              <a:rPr lang="ru-RU" sz="2800" dirty="0">
                <a:latin typeface="+mj-lt"/>
                <a:ea typeface="+mn-ea"/>
                <a:cs typeface="+mn-cs"/>
              </a:rPr>
            </a:br>
            <a:r>
              <a:rPr lang="ru-RU" sz="1600" dirty="0"/>
              <a:t>……………...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6F28694-1D92-24DA-2E4C-207AEB8B4135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ru-RU" dirty="0">
                <a:solidFill>
                  <a:srgbClr val="1E1E1E"/>
                </a:solidFill>
              </a:rPr>
              <a:t>……………</a:t>
            </a:r>
          </a:p>
        </p:txBody>
      </p:sp>
      <p:sp>
        <p:nvSpPr>
          <p:cNvPr id="3" name="Footer Placeholder 10">
            <a:extLst>
              <a:ext uri="{FF2B5EF4-FFF2-40B4-BE49-F238E27FC236}">
                <a16:creationId xmlns:a16="http://schemas.microsoft.com/office/drawing/2014/main" id="{46DB7CE6-6946-ECE9-100E-0E209D5FE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Исследование конкурентов сервиса Пакет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89F74F0-D374-9493-9ADE-C326BB21F754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6681792" y="1598893"/>
            <a:ext cx="4924672" cy="307777"/>
          </a:xfrm>
        </p:spPr>
        <p:txBody>
          <a:bodyPr/>
          <a:lstStyle/>
          <a:p>
            <a:r>
              <a:rPr lang="ru-RU" dirty="0"/>
              <a:t> ……………….</a:t>
            </a:r>
            <a:endParaRPr lang="ru-RU" sz="1400" dirty="0">
              <a:solidFill>
                <a:srgbClr val="1A2129"/>
              </a:solidFill>
            </a:endParaRP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612EF0AD-8778-DF45-8940-C46FB7F45140}"/>
              </a:ext>
            </a:extLst>
          </p:cNvPr>
          <p:cNvSpPr>
            <a:spLocks noGrp="1"/>
          </p:cNvSpPr>
          <p:nvPr>
            <p:ph type="body" sz="half" idx="21"/>
          </p:nvPr>
        </p:nvSpPr>
        <p:spPr/>
        <p:txBody>
          <a:bodyPr/>
          <a:lstStyle/>
          <a:p>
            <a:r>
              <a:rPr lang="en-US" dirty="0"/>
              <a:t>01</a:t>
            </a:r>
            <a:endParaRPr lang="ru-RU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5E923575-568C-0AEE-A7D2-124D550922A0}"/>
              </a:ext>
            </a:extLst>
          </p:cNvPr>
          <p:cNvSpPr>
            <a:spLocks noGrp="1"/>
          </p:cNvSpPr>
          <p:nvPr>
            <p:ph type="body" sz="half" idx="22"/>
          </p:nvPr>
        </p:nvSpPr>
        <p:spPr/>
        <p:txBody>
          <a:bodyPr/>
          <a:lstStyle/>
          <a:p>
            <a:r>
              <a:rPr lang="en-US" dirty="0"/>
              <a:t>02</a:t>
            </a:r>
            <a:endParaRPr lang="ru-RU" dirty="0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356B3150-8D78-A7CD-2976-1442A0F8BC0F}"/>
              </a:ext>
            </a:extLst>
          </p:cNvPr>
          <p:cNvSpPr>
            <a:spLocks noGrp="1"/>
          </p:cNvSpPr>
          <p:nvPr>
            <p:ph type="body" sz="half" idx="23"/>
          </p:nvPr>
        </p:nvSpPr>
        <p:spPr/>
        <p:txBody>
          <a:bodyPr/>
          <a:lstStyle/>
          <a:p>
            <a:r>
              <a:rPr lang="en-US" dirty="0"/>
              <a:t>03</a:t>
            </a:r>
            <a:endParaRPr lang="ru-RU" dirty="0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75D40DEB-85BE-0F77-EA31-8344D3E5FF34}"/>
              </a:ext>
            </a:extLst>
          </p:cNvPr>
          <p:cNvSpPr>
            <a:spLocks noGrp="1"/>
          </p:cNvSpPr>
          <p:nvPr>
            <p:ph type="body" sz="half" idx="24"/>
          </p:nvPr>
        </p:nvSpPr>
        <p:spPr/>
        <p:txBody>
          <a:bodyPr/>
          <a:lstStyle/>
          <a:p>
            <a:r>
              <a:rPr lang="en-US" dirty="0"/>
              <a:t>04</a:t>
            </a:r>
            <a:endParaRPr lang="ru-RU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F3F35F9A-D763-69A2-D579-4CF87BE36B95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6681792" y="2461904"/>
            <a:ext cx="4924672" cy="369332"/>
          </a:xfrm>
        </p:spPr>
        <p:txBody>
          <a:bodyPr/>
          <a:lstStyle/>
          <a:p>
            <a:r>
              <a:rPr lang="ru-RU" dirty="0"/>
              <a:t> ……………….</a:t>
            </a:r>
            <a:endParaRPr lang="ru-RU" dirty="0">
              <a:solidFill>
                <a:srgbClr val="1A2129"/>
              </a:solidFill>
            </a:endParaRP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D1AD8476-80AF-F66E-DCA0-5740BF6CD2AA}"/>
              </a:ext>
            </a:extLst>
          </p:cNvPr>
          <p:cNvSpPr>
            <a:spLocks noGrp="1"/>
          </p:cNvSpPr>
          <p:nvPr>
            <p:ph type="body" sz="half" idx="26"/>
          </p:nvPr>
        </p:nvSpPr>
        <p:spPr>
          <a:xfrm>
            <a:off x="6681792" y="2847869"/>
            <a:ext cx="4924672" cy="307777"/>
          </a:xfrm>
        </p:spPr>
        <p:txBody>
          <a:bodyPr/>
          <a:lstStyle/>
          <a:p>
            <a:r>
              <a:rPr lang="ru-RU" dirty="0"/>
              <a:t> ……………….</a:t>
            </a:r>
            <a:endParaRPr lang="ru-RU" dirty="0">
              <a:solidFill>
                <a:srgbClr val="1A2129"/>
              </a:solidFill>
            </a:endParaRP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575C9807-2584-E1AA-C565-8FDCB1C714F4}"/>
              </a:ext>
            </a:extLst>
          </p:cNvPr>
          <p:cNvSpPr>
            <a:spLocks noGrp="1"/>
          </p:cNvSpPr>
          <p:nvPr>
            <p:ph type="body" sz="half" idx="27"/>
          </p:nvPr>
        </p:nvSpPr>
        <p:spPr/>
        <p:txBody>
          <a:bodyPr/>
          <a:lstStyle/>
          <a:p>
            <a:r>
              <a:rPr lang="ru-RU" dirty="0"/>
              <a:t> ……………….</a:t>
            </a:r>
            <a:endParaRPr lang="ru-RU" dirty="0">
              <a:solidFill>
                <a:srgbClr val="1A2129"/>
              </a:solidFill>
            </a:endParaRP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1E1ECEC-31E7-C4D8-C021-78F8ACE38A07}"/>
              </a:ext>
            </a:extLst>
          </p:cNvPr>
          <p:cNvSpPr>
            <a:spLocks noGrp="1"/>
          </p:cNvSpPr>
          <p:nvPr>
            <p:ph type="body" sz="half" idx="28"/>
          </p:nvPr>
        </p:nvSpPr>
        <p:spPr>
          <a:xfrm>
            <a:off x="6681792" y="4096845"/>
            <a:ext cx="4924672" cy="307777"/>
          </a:xfrm>
        </p:spPr>
        <p:txBody>
          <a:bodyPr/>
          <a:lstStyle/>
          <a:p>
            <a:r>
              <a:rPr lang="ru-RU" dirty="0"/>
              <a:t> ……………….</a:t>
            </a:r>
            <a:endParaRPr lang="ru-RU" dirty="0">
              <a:solidFill>
                <a:srgbClr val="1A2129"/>
              </a:solidFill>
            </a:endParaRP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D4139FE3-0838-0185-40D8-55CA5954DBFE}"/>
              </a:ext>
            </a:extLst>
          </p:cNvPr>
          <p:cNvSpPr>
            <a:spLocks noGrp="1"/>
          </p:cNvSpPr>
          <p:nvPr>
            <p:ph type="body" sz="half" idx="29"/>
          </p:nvPr>
        </p:nvSpPr>
        <p:spPr>
          <a:xfrm>
            <a:off x="6681792" y="4959857"/>
            <a:ext cx="4924672" cy="369332"/>
          </a:xfrm>
        </p:spPr>
        <p:txBody>
          <a:bodyPr/>
          <a:lstStyle/>
          <a:p>
            <a:r>
              <a:rPr lang="ru-RU" dirty="0"/>
              <a:t> ……………….</a:t>
            </a:r>
            <a:endParaRPr lang="ru-RU" dirty="0">
              <a:solidFill>
                <a:srgbClr val="1A2129"/>
              </a:solidFill>
            </a:endParaRP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58B6447E-43F6-338D-E465-72D865F355DC}"/>
              </a:ext>
            </a:extLst>
          </p:cNvPr>
          <p:cNvSpPr>
            <a:spLocks noGrp="1"/>
          </p:cNvSpPr>
          <p:nvPr>
            <p:ph type="body" sz="half" idx="30"/>
          </p:nvPr>
        </p:nvSpPr>
        <p:spPr>
          <a:xfrm>
            <a:off x="6698120" y="5517272"/>
            <a:ext cx="4924672" cy="307777"/>
          </a:xfrm>
        </p:spPr>
        <p:txBody>
          <a:bodyPr/>
          <a:lstStyle/>
          <a:p>
            <a:r>
              <a:rPr lang="ru-RU" dirty="0"/>
              <a:t> ……………….</a:t>
            </a:r>
            <a:endParaRPr lang="ru-RU" dirty="0">
              <a:solidFill>
                <a:srgbClr val="1A21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187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9D04E81-EF99-6AF3-D3A6-1439C253CF22}"/>
              </a:ext>
            </a:extLst>
          </p:cNvPr>
          <p:cNvSpPr txBox="1">
            <a:spLocks/>
          </p:cNvSpPr>
          <p:nvPr/>
        </p:nvSpPr>
        <p:spPr>
          <a:xfrm>
            <a:off x="423638" y="3072812"/>
            <a:ext cx="5491023" cy="142192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Manrope bold" pitchFamily="2" charset="0"/>
                <a:ea typeface="+mj-ea"/>
                <a:cs typeface="+mj-cs"/>
              </a:defRPr>
            </a:lvl1pPr>
          </a:lstStyle>
          <a:p>
            <a:r>
              <a:rPr lang="ru-RU" sz="9600" dirty="0">
                <a:solidFill>
                  <a:schemeClr val="bg1"/>
                </a:solidFill>
                <a:latin typeface="Manrope" pitchFamily="2" charset="0"/>
                <a:ea typeface="+mn-ea"/>
                <a:cs typeface="+mn-cs"/>
              </a:rPr>
              <a:t>02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817FBB1-BD84-A652-CBEF-E14711B06958}"/>
              </a:ext>
            </a:extLst>
          </p:cNvPr>
          <p:cNvSpPr txBox="1">
            <a:spLocks/>
          </p:cNvSpPr>
          <p:nvPr/>
        </p:nvSpPr>
        <p:spPr>
          <a:xfrm>
            <a:off x="469939" y="5348886"/>
            <a:ext cx="5491023" cy="92333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Manrope bold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ru-RU" dirty="0">
                <a:solidFill>
                  <a:schemeClr val="bg1"/>
                </a:solidFill>
                <a:ea typeface="+mn-ea"/>
                <a:cs typeface="+mn-cs"/>
              </a:rPr>
              <a:t>Триалы</a:t>
            </a:r>
          </a:p>
        </p:txBody>
      </p:sp>
    </p:spTree>
    <p:extLst>
      <p:ext uri="{BB962C8B-B14F-4D97-AF65-F5344CB8AC3E}">
        <p14:creationId xmlns:p14="http://schemas.microsoft.com/office/powerpoint/2010/main" val="187700160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E86CDE3B-3F3F-2802-2A59-B46C3BF77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40" y="1219925"/>
            <a:ext cx="4197600" cy="1089529"/>
          </a:xfrm>
        </p:spPr>
        <p:txBody>
          <a:bodyPr/>
          <a:lstStyle/>
          <a:p>
            <a:r>
              <a:rPr lang="ru-RU" sz="2800" dirty="0"/>
              <a:t>……………...</a:t>
            </a:r>
            <a:br>
              <a:rPr lang="ru-RU" sz="2800" dirty="0"/>
            </a:br>
            <a:br>
              <a:rPr lang="ru-RU" sz="2800" dirty="0"/>
            </a:br>
            <a:r>
              <a:rPr lang="ru-RU" sz="1600" dirty="0"/>
              <a:t>……………...</a:t>
            </a:r>
          </a:p>
        </p:txBody>
      </p:sp>
      <p:sp>
        <p:nvSpPr>
          <p:cNvPr id="3" name="Footer Placeholder 10">
            <a:extLst>
              <a:ext uri="{FF2B5EF4-FFF2-40B4-BE49-F238E27FC236}">
                <a16:creationId xmlns:a16="http://schemas.microsoft.com/office/drawing/2014/main" id="{46DB7CE6-6946-ECE9-100E-0E209D5FE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Исследование конкурентов сервиса Пакет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66F28694-1D92-24DA-2E4C-207AEB8B4135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681792" y="1212928"/>
            <a:ext cx="4924672" cy="369332"/>
          </a:xfrm>
        </p:spPr>
        <p:txBody>
          <a:bodyPr/>
          <a:lstStyle/>
          <a:p>
            <a:r>
              <a:rPr lang="ru-RU" dirty="0">
                <a:solidFill>
                  <a:srgbClr val="1E1E1E"/>
                </a:solidFill>
              </a:rPr>
              <a:t>……………</a:t>
            </a:r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389F74F0-D374-9493-9ADE-C326BB21F754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6681792" y="1598893"/>
            <a:ext cx="4924672" cy="307777"/>
          </a:xfrm>
        </p:spPr>
        <p:txBody>
          <a:bodyPr/>
          <a:lstStyle/>
          <a:p>
            <a:r>
              <a:rPr lang="ru-RU" dirty="0"/>
              <a:t> ……………….</a:t>
            </a:r>
            <a:endParaRPr lang="ru-RU" sz="1400" dirty="0">
              <a:solidFill>
                <a:srgbClr val="1A2129"/>
              </a:solidFill>
            </a:endParaRPr>
          </a:p>
        </p:txBody>
      </p:sp>
      <p:sp>
        <p:nvSpPr>
          <p:cNvPr id="28" name="Text Placeholder 33">
            <a:extLst>
              <a:ext uri="{FF2B5EF4-FFF2-40B4-BE49-F238E27FC236}">
                <a16:creationId xmlns:a16="http://schemas.microsoft.com/office/drawing/2014/main" id="{612EF0AD-8778-DF45-8940-C46FB7F45140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5799385" y="1144021"/>
            <a:ext cx="950400" cy="707886"/>
          </a:xfrm>
        </p:spPr>
        <p:txBody>
          <a:bodyPr/>
          <a:lstStyle/>
          <a:p>
            <a:r>
              <a:rPr lang="en-US" dirty="0"/>
              <a:t>01</a:t>
            </a:r>
            <a:endParaRPr lang="ru-RU" dirty="0"/>
          </a:p>
        </p:txBody>
      </p:sp>
      <p:sp>
        <p:nvSpPr>
          <p:cNvPr id="29" name="Text Placeholder 34">
            <a:extLst>
              <a:ext uri="{FF2B5EF4-FFF2-40B4-BE49-F238E27FC236}">
                <a16:creationId xmlns:a16="http://schemas.microsoft.com/office/drawing/2014/main" id="{5E923575-568C-0AEE-A7D2-124D550922A0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5799385" y="2407186"/>
            <a:ext cx="950400" cy="707886"/>
          </a:xfrm>
        </p:spPr>
        <p:txBody>
          <a:bodyPr/>
          <a:lstStyle/>
          <a:p>
            <a:r>
              <a:rPr lang="en-US" dirty="0"/>
              <a:t>02</a:t>
            </a:r>
            <a:endParaRPr lang="ru-RU" dirty="0"/>
          </a:p>
        </p:txBody>
      </p:sp>
      <p:sp>
        <p:nvSpPr>
          <p:cNvPr id="30" name="Text Placeholder 35">
            <a:extLst>
              <a:ext uri="{FF2B5EF4-FFF2-40B4-BE49-F238E27FC236}">
                <a16:creationId xmlns:a16="http://schemas.microsoft.com/office/drawing/2014/main" id="{356B3150-8D78-A7CD-2976-1442A0F8BC0F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5799385" y="3649068"/>
            <a:ext cx="950400" cy="707886"/>
          </a:xfrm>
        </p:spPr>
        <p:txBody>
          <a:bodyPr/>
          <a:lstStyle/>
          <a:p>
            <a:r>
              <a:rPr lang="en-US" dirty="0"/>
              <a:t>03</a:t>
            </a:r>
            <a:endParaRPr lang="ru-RU" dirty="0"/>
          </a:p>
        </p:txBody>
      </p:sp>
      <p:sp>
        <p:nvSpPr>
          <p:cNvPr id="31" name="Text Placeholder 36">
            <a:extLst>
              <a:ext uri="{FF2B5EF4-FFF2-40B4-BE49-F238E27FC236}">
                <a16:creationId xmlns:a16="http://schemas.microsoft.com/office/drawing/2014/main" id="{75D40DEB-85BE-0F77-EA31-8344D3E5FF34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5799385" y="4906190"/>
            <a:ext cx="950400" cy="707886"/>
          </a:xfrm>
        </p:spPr>
        <p:txBody>
          <a:bodyPr/>
          <a:lstStyle/>
          <a:p>
            <a:r>
              <a:rPr lang="en-US" dirty="0"/>
              <a:t>04</a:t>
            </a:r>
            <a:endParaRPr lang="ru-RU" dirty="0"/>
          </a:p>
        </p:txBody>
      </p:sp>
      <p:sp>
        <p:nvSpPr>
          <p:cNvPr id="32" name="Text Placeholder 23">
            <a:extLst>
              <a:ext uri="{FF2B5EF4-FFF2-40B4-BE49-F238E27FC236}">
                <a16:creationId xmlns:a16="http://schemas.microsoft.com/office/drawing/2014/main" id="{F3F35F9A-D763-69A2-D579-4CF87BE36B95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6681792" y="2461904"/>
            <a:ext cx="4924672" cy="369332"/>
          </a:xfrm>
        </p:spPr>
        <p:txBody>
          <a:bodyPr/>
          <a:lstStyle/>
          <a:p>
            <a:r>
              <a:rPr lang="ru-RU" dirty="0"/>
              <a:t> ……………….</a:t>
            </a:r>
            <a:endParaRPr lang="ru-RU" dirty="0">
              <a:solidFill>
                <a:srgbClr val="1A2129"/>
              </a:solidFill>
            </a:endParaRPr>
          </a:p>
        </p:txBody>
      </p:sp>
      <p:sp>
        <p:nvSpPr>
          <p:cNvPr id="33" name="Text Placeholder 24">
            <a:extLst>
              <a:ext uri="{FF2B5EF4-FFF2-40B4-BE49-F238E27FC236}">
                <a16:creationId xmlns:a16="http://schemas.microsoft.com/office/drawing/2014/main" id="{D1AD8476-80AF-F66E-DCA0-5740BF6CD2AA}"/>
              </a:ext>
            </a:extLst>
          </p:cNvPr>
          <p:cNvSpPr>
            <a:spLocks noGrp="1"/>
          </p:cNvSpPr>
          <p:nvPr>
            <p:ph type="body" sz="half" idx="26"/>
          </p:nvPr>
        </p:nvSpPr>
        <p:spPr>
          <a:xfrm>
            <a:off x="6681792" y="2847869"/>
            <a:ext cx="4924672" cy="307777"/>
          </a:xfrm>
        </p:spPr>
        <p:txBody>
          <a:bodyPr/>
          <a:lstStyle/>
          <a:p>
            <a:r>
              <a:rPr lang="ru-RU" dirty="0"/>
              <a:t> ……………….</a:t>
            </a:r>
            <a:endParaRPr lang="ru-RU" dirty="0">
              <a:solidFill>
                <a:srgbClr val="1A2129"/>
              </a:solidFill>
            </a:endParaRPr>
          </a:p>
        </p:txBody>
      </p:sp>
      <p:sp>
        <p:nvSpPr>
          <p:cNvPr id="37" name="Text Placeholder 25">
            <a:extLst>
              <a:ext uri="{FF2B5EF4-FFF2-40B4-BE49-F238E27FC236}">
                <a16:creationId xmlns:a16="http://schemas.microsoft.com/office/drawing/2014/main" id="{575C9807-2584-E1AA-C565-8FDCB1C714F4}"/>
              </a:ext>
            </a:extLst>
          </p:cNvPr>
          <p:cNvSpPr>
            <a:spLocks noGrp="1"/>
          </p:cNvSpPr>
          <p:nvPr>
            <p:ph type="body" sz="half" idx="27"/>
          </p:nvPr>
        </p:nvSpPr>
        <p:spPr>
          <a:xfrm>
            <a:off x="6681792" y="3710880"/>
            <a:ext cx="4924672" cy="369332"/>
          </a:xfrm>
        </p:spPr>
        <p:txBody>
          <a:bodyPr/>
          <a:lstStyle/>
          <a:p>
            <a:r>
              <a:rPr lang="ru-RU" dirty="0"/>
              <a:t> ……………….</a:t>
            </a:r>
            <a:endParaRPr lang="ru-RU" dirty="0">
              <a:solidFill>
                <a:srgbClr val="1A2129"/>
              </a:solidFill>
            </a:endParaRPr>
          </a:p>
        </p:txBody>
      </p:sp>
      <p:sp>
        <p:nvSpPr>
          <p:cNvPr id="38" name="Text Placeholder 26">
            <a:extLst>
              <a:ext uri="{FF2B5EF4-FFF2-40B4-BE49-F238E27FC236}">
                <a16:creationId xmlns:a16="http://schemas.microsoft.com/office/drawing/2014/main" id="{A1E1ECEC-31E7-C4D8-C021-78F8ACE38A07}"/>
              </a:ext>
            </a:extLst>
          </p:cNvPr>
          <p:cNvSpPr>
            <a:spLocks noGrp="1"/>
          </p:cNvSpPr>
          <p:nvPr>
            <p:ph type="body" sz="half" idx="28"/>
          </p:nvPr>
        </p:nvSpPr>
        <p:spPr>
          <a:xfrm>
            <a:off x="6681792" y="4096845"/>
            <a:ext cx="4924672" cy="307777"/>
          </a:xfrm>
        </p:spPr>
        <p:txBody>
          <a:bodyPr/>
          <a:lstStyle/>
          <a:p>
            <a:r>
              <a:rPr lang="ru-RU" dirty="0"/>
              <a:t> ……………….</a:t>
            </a:r>
            <a:endParaRPr lang="ru-RU" dirty="0">
              <a:solidFill>
                <a:srgbClr val="1A2129"/>
              </a:solidFill>
            </a:endParaRPr>
          </a:p>
        </p:txBody>
      </p:sp>
      <p:sp>
        <p:nvSpPr>
          <p:cNvPr id="39" name="Text Placeholder 30">
            <a:extLst>
              <a:ext uri="{FF2B5EF4-FFF2-40B4-BE49-F238E27FC236}">
                <a16:creationId xmlns:a16="http://schemas.microsoft.com/office/drawing/2014/main" id="{D4139FE3-0838-0185-40D8-55CA5954DBFE}"/>
              </a:ext>
            </a:extLst>
          </p:cNvPr>
          <p:cNvSpPr>
            <a:spLocks noGrp="1"/>
          </p:cNvSpPr>
          <p:nvPr>
            <p:ph type="body" sz="half" idx="29"/>
          </p:nvPr>
        </p:nvSpPr>
        <p:spPr>
          <a:xfrm>
            <a:off x="6681792" y="4959857"/>
            <a:ext cx="4924672" cy="369332"/>
          </a:xfrm>
        </p:spPr>
        <p:txBody>
          <a:bodyPr/>
          <a:lstStyle/>
          <a:p>
            <a:r>
              <a:rPr lang="ru-RU" dirty="0"/>
              <a:t> ……………….</a:t>
            </a:r>
            <a:endParaRPr lang="ru-RU" dirty="0">
              <a:solidFill>
                <a:srgbClr val="1A2129"/>
              </a:solidFill>
            </a:endParaRPr>
          </a:p>
        </p:txBody>
      </p:sp>
      <p:sp>
        <p:nvSpPr>
          <p:cNvPr id="40" name="Text Placeholder 31">
            <a:extLst>
              <a:ext uri="{FF2B5EF4-FFF2-40B4-BE49-F238E27FC236}">
                <a16:creationId xmlns:a16="http://schemas.microsoft.com/office/drawing/2014/main" id="{58B6447E-43F6-338D-E465-72D865F355DC}"/>
              </a:ext>
            </a:extLst>
          </p:cNvPr>
          <p:cNvSpPr>
            <a:spLocks noGrp="1"/>
          </p:cNvSpPr>
          <p:nvPr>
            <p:ph type="body" sz="half" idx="30"/>
          </p:nvPr>
        </p:nvSpPr>
        <p:spPr>
          <a:xfrm>
            <a:off x="6698120" y="5517272"/>
            <a:ext cx="4924672" cy="307777"/>
          </a:xfrm>
        </p:spPr>
        <p:txBody>
          <a:bodyPr/>
          <a:lstStyle/>
          <a:p>
            <a:r>
              <a:rPr lang="ru-RU" dirty="0"/>
              <a:t> ……………….</a:t>
            </a:r>
            <a:endParaRPr lang="ru-RU" dirty="0">
              <a:solidFill>
                <a:srgbClr val="1A21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85829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9D04E81-EF99-6AF3-D3A6-1439C253CF22}"/>
              </a:ext>
            </a:extLst>
          </p:cNvPr>
          <p:cNvSpPr txBox="1">
            <a:spLocks/>
          </p:cNvSpPr>
          <p:nvPr/>
        </p:nvSpPr>
        <p:spPr>
          <a:xfrm>
            <a:off x="423638" y="3072812"/>
            <a:ext cx="5491023" cy="142192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Manrope bold" pitchFamily="2" charset="0"/>
                <a:ea typeface="+mj-ea"/>
                <a:cs typeface="+mj-cs"/>
              </a:defRPr>
            </a:lvl1pPr>
          </a:lstStyle>
          <a:p>
            <a:r>
              <a:rPr lang="ru-RU" sz="9600" dirty="0">
                <a:solidFill>
                  <a:schemeClr val="bg1"/>
                </a:solidFill>
                <a:latin typeface="Manrope" pitchFamily="2" charset="0"/>
                <a:ea typeface="+mn-ea"/>
                <a:cs typeface="+mn-cs"/>
              </a:rPr>
              <a:t>15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817FBB1-BD84-A652-CBEF-E14711B06958}"/>
              </a:ext>
            </a:extLst>
          </p:cNvPr>
          <p:cNvSpPr txBox="1">
            <a:spLocks/>
          </p:cNvSpPr>
          <p:nvPr/>
        </p:nvSpPr>
        <p:spPr>
          <a:xfrm>
            <a:off x="469939" y="5348886"/>
            <a:ext cx="10045661" cy="92333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Manrope bold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ru-RU" dirty="0">
                <a:solidFill>
                  <a:schemeClr val="bg1"/>
                </a:solidFill>
                <a:ea typeface="+mn-ea"/>
                <a:cs typeface="+mn-cs"/>
              </a:rPr>
              <a:t>Выводы</a:t>
            </a:r>
          </a:p>
        </p:txBody>
      </p:sp>
    </p:spTree>
    <p:extLst>
      <p:ext uri="{BB962C8B-B14F-4D97-AF65-F5344CB8AC3E}">
        <p14:creationId xmlns:p14="http://schemas.microsoft.com/office/powerpoint/2010/main" val="296038934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D48A61-79EA-1DD0-B614-8A533D9CE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1C7BD-C484-49EB-A7F4-79A7D48E10F6}" type="slidenum">
              <a:rPr lang="ru-RU" smtClean="0"/>
              <a:t>52</a:t>
            </a:fld>
            <a:endParaRPr lang="ru-RU"/>
          </a:p>
        </p:txBody>
      </p:sp>
      <p:sp>
        <p:nvSpPr>
          <p:cNvPr id="3" name="Footer Placeholder 10">
            <a:extLst>
              <a:ext uri="{FF2B5EF4-FFF2-40B4-BE49-F238E27FC236}">
                <a16:creationId xmlns:a16="http://schemas.microsoft.com/office/drawing/2014/main" id="{996E3F1B-9282-313C-42F6-CF8EC56B2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1456" y="414033"/>
            <a:ext cx="5760000" cy="230400"/>
          </a:xfrm>
        </p:spPr>
        <p:txBody>
          <a:bodyPr/>
          <a:lstStyle/>
          <a:p>
            <a:r>
              <a:rPr lang="ru-RU" dirty="0"/>
              <a:t>Исследование конкурентов сервиса Пакет</a:t>
            </a:r>
          </a:p>
        </p:txBody>
      </p:sp>
      <p:graphicFrame>
        <p:nvGraphicFramePr>
          <p:cNvPr id="9" name="Таблица 2">
            <a:extLst>
              <a:ext uri="{FF2B5EF4-FFF2-40B4-BE49-F238E27FC236}">
                <a16:creationId xmlns:a16="http://schemas.microsoft.com/office/drawing/2014/main" id="{2FC83F6E-0910-4B26-F582-58464CC6F8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6355654"/>
              </p:ext>
            </p:extLst>
          </p:nvPr>
        </p:nvGraphicFramePr>
        <p:xfrm>
          <a:off x="587373" y="849084"/>
          <a:ext cx="10875283" cy="5381511"/>
        </p:xfrm>
        <a:graphic>
          <a:graphicData uri="http://schemas.openxmlformats.org/drawingml/2006/table">
            <a:tbl>
              <a:tblPr/>
              <a:tblGrid>
                <a:gridCol w="13557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69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03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603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03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03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6032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6032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6032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6032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630576"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800"/>
                      </a:pPr>
                      <a:r>
                        <a:rPr lang="ru-RU" sz="1400" b="0" i="0" kern="1200" dirty="0">
                          <a:solidFill>
                            <a:srgbClr val="1E1E1E"/>
                          </a:solidFill>
                          <a:latin typeface="Manrope bold" pitchFamily="2" charset="0"/>
                          <a:ea typeface="Roboto Flex Normal Medium" panose="02000000000000000000" pitchFamily="2" charset="0"/>
                          <a:cs typeface="+mn-cs"/>
                        </a:rPr>
                        <a:t>Показатель</a:t>
                      </a:r>
                    </a:p>
                  </a:txBody>
                  <a:tcPr marL="9525" marR="9525" marT="9525" marB="0" anchor="ctr">
                    <a:lnL w="3175">
                      <a:noFill/>
                    </a:lnL>
                    <a:lnR w="3175">
                      <a:noFill/>
                    </a:lnR>
                    <a:lnT w="12700">
                      <a:noFill/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800"/>
                      </a:pPr>
                      <a:r>
                        <a:rPr lang="ru-RU" sz="1400" b="0" i="0" kern="1200" dirty="0">
                          <a:solidFill>
                            <a:srgbClr val="1E1E1E"/>
                          </a:solidFill>
                          <a:latin typeface="Manrope bold" pitchFamily="2" charset="0"/>
                          <a:ea typeface="Roboto Flex Normal Medium" panose="02000000000000000000" pitchFamily="2" charset="0"/>
                          <a:cs typeface="+mn-cs"/>
                        </a:rPr>
                        <a:t>Яндекс Плюс</a:t>
                      </a: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12700">
                      <a:noFill/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err="1">
                          <a:solidFill>
                            <a:srgbClr val="1E1E1E"/>
                          </a:solidFill>
                          <a:effectLst/>
                          <a:latin typeface="Manrope bold"/>
                        </a:rPr>
                        <a:t>Сбер</a:t>
                      </a:r>
                      <a:r>
                        <a:rPr lang="ru-RU" sz="1400" b="0" i="0" u="none" strike="noStrike" dirty="0">
                          <a:solidFill>
                            <a:srgbClr val="1E1E1E"/>
                          </a:solidFill>
                          <a:effectLst/>
                          <a:latin typeface="Manrope bold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rgbClr val="1E1E1E"/>
                          </a:solidFill>
                          <a:effectLst/>
                          <a:latin typeface="Manrope bold"/>
                        </a:rPr>
                        <a:t>Прайм</a:t>
                      </a:r>
                      <a:endParaRPr lang="ru-RU" sz="1400" b="0" i="0" u="none" strike="noStrike" dirty="0">
                        <a:solidFill>
                          <a:srgbClr val="1E1E1E"/>
                        </a:solidFill>
                        <a:effectLst/>
                        <a:latin typeface="Manrope bold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12700">
                      <a:noFill/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err="1">
                          <a:solidFill>
                            <a:srgbClr val="1E1E1E"/>
                          </a:solidFill>
                          <a:effectLst/>
                          <a:latin typeface="Manrope bold"/>
                        </a:rPr>
                        <a:t>Ozon</a:t>
                      </a:r>
                      <a:r>
                        <a:rPr lang="en-US" sz="1400" b="0" i="0" u="none" strike="noStrike" dirty="0">
                          <a:solidFill>
                            <a:srgbClr val="1E1E1E"/>
                          </a:solidFill>
                          <a:effectLst/>
                          <a:latin typeface="Manrope bold"/>
                        </a:rPr>
                        <a:t> Premium</a:t>
                      </a: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12700">
                      <a:noFill/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1E1E1E"/>
                          </a:solidFill>
                          <a:effectLst/>
                          <a:latin typeface="Manrope bold"/>
                        </a:rPr>
                        <a:t>Мегафон Плюс</a:t>
                      </a: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12700">
                      <a:noFill/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err="1">
                          <a:solidFill>
                            <a:srgbClr val="1E1E1E"/>
                          </a:solidFill>
                          <a:effectLst/>
                          <a:latin typeface="Manrope bold"/>
                        </a:rPr>
                        <a:t>Вкусвилл</a:t>
                      </a:r>
                      <a:endParaRPr lang="ru-RU" sz="1400" b="0" i="0" u="none" strike="noStrike" dirty="0">
                        <a:solidFill>
                          <a:srgbClr val="1E1E1E"/>
                        </a:solidFill>
                        <a:effectLst/>
                        <a:latin typeface="Manrope bold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12700">
                      <a:noFill/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1E1E1E"/>
                          </a:solidFill>
                          <a:effectLst/>
                          <a:latin typeface="Manrope bold"/>
                        </a:rPr>
                        <a:t>Магнит</a:t>
                      </a: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12700">
                      <a:noFill/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1E1E1E"/>
                          </a:solidFill>
                          <a:effectLst/>
                          <a:latin typeface="Manrope bold"/>
                        </a:rPr>
                        <a:t>Ленты</a:t>
                      </a: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12700">
                      <a:noFill/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1E1E1E"/>
                          </a:solidFill>
                          <a:effectLst/>
                          <a:latin typeface="Manrope bold"/>
                        </a:rPr>
                        <a:t>Тинькофф Про</a:t>
                      </a: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12700">
                      <a:noFill/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04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1E1E1E"/>
                          </a:solidFill>
                          <a:effectLst/>
                          <a:latin typeface="Manrope"/>
                        </a:rPr>
                        <a:t>Цена подключения</a:t>
                      </a:r>
                    </a:p>
                  </a:txBody>
                  <a:tcPr marL="9525" marR="9525" marT="9525" marB="0" anchor="ctr">
                    <a:lnL w="3175">
                      <a:noFill/>
                    </a:lnL>
                    <a:lnR w="3175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>
                          <a:solidFill>
                            <a:srgbClr val="1E1E1E"/>
                          </a:solidFill>
                          <a:effectLst/>
                          <a:latin typeface="Manrope"/>
                        </a:rPr>
                        <a:t>за год, руб.</a:t>
                      </a:r>
                    </a:p>
                  </a:txBody>
                  <a:tcPr marL="9525" marR="9525" marT="9525" marB="0" anchor="ctr">
                    <a:lnL w="3175">
                      <a:noFill/>
                    </a:lnL>
                    <a:lnR w="3175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854">
                <a:tc>
                  <a:txBody>
                    <a:bodyPr/>
                    <a:lstStyle/>
                    <a:p>
                      <a:pPr algn="l" rtl="0" fontAlgn="ctr"/>
                      <a:endParaRPr lang="ru-RU" sz="1000" b="0" i="0" u="none" strike="noStrike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1E1E1E"/>
                          </a:solidFill>
                          <a:effectLst/>
                          <a:latin typeface="Manrope"/>
                        </a:rPr>
                        <a:t>за месяц, руб.</a:t>
                      </a:r>
                    </a:p>
                  </a:txBody>
                  <a:tcPr marL="9525" marR="9525" marT="9525" marB="0" anchor="ctr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085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1E1E1E"/>
                          </a:solidFill>
                          <a:effectLst/>
                          <a:latin typeface="Manrope"/>
                        </a:rPr>
                        <a:t>Триалы</a:t>
                      </a:r>
                    </a:p>
                  </a:txBody>
                  <a:tcPr marL="9525" marR="9525" marT="9525" marB="0" anchor="ctr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ru-RU" sz="1000" b="0" i="0" u="none" strike="noStrike" dirty="0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0854">
                <a:tc>
                  <a:txBody>
                    <a:bodyPr/>
                    <a:lstStyle/>
                    <a:p>
                      <a:pPr algn="l" rtl="0" fontAlgn="ctr"/>
                      <a:endParaRPr lang="ru-RU" sz="1000" b="0" i="0" u="none" strike="noStrike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ru-RU" sz="1000" b="0" i="0" u="none" strike="noStrike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968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1E1E1E"/>
                          </a:solidFill>
                          <a:effectLst/>
                          <a:latin typeface="Manrope"/>
                        </a:rPr>
                        <a:t>Наполнение подписки</a:t>
                      </a:r>
                    </a:p>
                  </a:txBody>
                  <a:tcPr marL="9525" marR="9525" marT="9525" marB="0" anchor="ctr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ru-RU" sz="1000" b="0" i="0" u="none" strike="noStrike" dirty="0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9680">
                <a:tc>
                  <a:txBody>
                    <a:bodyPr/>
                    <a:lstStyle/>
                    <a:p>
                      <a:pPr algn="l" rtl="0" fontAlgn="ctr"/>
                      <a:endParaRPr lang="ru-RU" sz="1000" b="0" i="0" u="none" strike="noStrike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ru-RU" sz="1000" b="0" i="0" u="none" strike="noStrike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0854">
                <a:tc>
                  <a:txBody>
                    <a:bodyPr/>
                    <a:lstStyle/>
                    <a:p>
                      <a:pPr algn="l" rtl="0" fontAlgn="ctr"/>
                      <a:endParaRPr lang="ru-RU" sz="1000" b="0" i="0" u="none" strike="noStrike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ru-RU" sz="1000" b="0" i="0" u="none" strike="noStrike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0854">
                <a:tc>
                  <a:txBody>
                    <a:bodyPr/>
                    <a:lstStyle/>
                    <a:p>
                      <a:pPr algn="l" rtl="0" fontAlgn="ctr"/>
                      <a:endParaRPr lang="ru-RU" sz="1000" b="0" i="0" u="none" strike="noStrike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ru-RU" sz="1000" b="0" i="0" u="none" strike="noStrike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9680">
                <a:tc>
                  <a:txBody>
                    <a:bodyPr/>
                    <a:lstStyle/>
                    <a:p>
                      <a:pPr algn="l" rtl="0" fontAlgn="ctr"/>
                      <a:endParaRPr lang="ru-RU" sz="1000" b="0" i="0" u="none" strike="noStrike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ru-RU" sz="1000" b="0" i="0" u="none" strike="noStrike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0854">
                <a:tc>
                  <a:txBody>
                    <a:bodyPr/>
                    <a:lstStyle/>
                    <a:p>
                      <a:pPr algn="l" rtl="0" fontAlgn="ctr"/>
                      <a:endParaRPr lang="ru-RU" sz="1000" b="0" i="0" u="none" strike="noStrike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ru-RU" sz="1000" b="0" i="0" u="none" strike="noStrike" dirty="0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0854">
                <a:tc>
                  <a:txBody>
                    <a:bodyPr/>
                    <a:lstStyle/>
                    <a:p>
                      <a:pPr algn="l" rtl="0" fontAlgn="ctr"/>
                      <a:endParaRPr lang="ru-RU" sz="1000" b="0" i="0" u="none" strike="noStrike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ru-RU" sz="1000" b="0" i="0" u="none" strike="noStrike" dirty="0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524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1E1E1E"/>
                          </a:solidFill>
                          <a:effectLst/>
                          <a:latin typeface="Manrope"/>
                        </a:rPr>
                        <a:t>Условия подписки</a:t>
                      </a:r>
                    </a:p>
                  </a:txBody>
                  <a:tcPr marL="9525" marR="9525" marT="9525" marB="0" anchor="ctr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ru-RU" sz="1000" b="0" i="0" u="none" strike="noStrike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968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1E1E1E"/>
                          </a:solidFill>
                          <a:effectLst/>
                          <a:latin typeface="Manrope"/>
                        </a:rPr>
                        <a:t>Уникальные возможности</a:t>
                      </a:r>
                    </a:p>
                  </a:txBody>
                  <a:tcPr marL="9525" marR="9525" marT="9525" marB="0" anchor="ctr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ru-RU" sz="1000" b="0" i="0" u="none" strike="noStrike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9680">
                <a:tc>
                  <a:txBody>
                    <a:bodyPr/>
                    <a:lstStyle/>
                    <a:p>
                      <a:pPr algn="l" rtl="0" fontAlgn="ctr"/>
                      <a:endParaRPr lang="ru-RU" sz="1000" b="0" i="0" u="none" strike="noStrike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ru-RU" sz="1000" b="0" i="0" u="none" strike="noStrike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9680">
                <a:tc>
                  <a:txBody>
                    <a:bodyPr/>
                    <a:lstStyle/>
                    <a:p>
                      <a:pPr algn="l" rtl="0" fontAlgn="ctr"/>
                      <a:endParaRPr lang="ru-RU" sz="1000" b="0" i="0" u="none" strike="noStrike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ru-RU" sz="1000" b="0" i="0" u="none" strike="noStrike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0854">
                <a:tc>
                  <a:txBody>
                    <a:bodyPr/>
                    <a:lstStyle/>
                    <a:p>
                      <a:pPr algn="l" rtl="0" fontAlgn="ctr"/>
                      <a:endParaRPr lang="ru-RU" sz="1000" b="0" i="0" u="none" strike="noStrike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ru-RU" sz="1000" b="0" i="0" u="none" strike="noStrike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968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1E1E1E"/>
                          </a:solidFill>
                          <a:effectLst/>
                          <a:latin typeface="Manrope"/>
                        </a:rPr>
                        <a:t>Позиционирование</a:t>
                      </a:r>
                    </a:p>
                  </a:txBody>
                  <a:tcPr marL="9525" marR="9525" marT="9525" marB="0" anchor="ctr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ru-RU" sz="1000" b="0" i="0" u="none" strike="noStrike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29680">
                <a:tc>
                  <a:txBody>
                    <a:bodyPr/>
                    <a:lstStyle/>
                    <a:p>
                      <a:pPr algn="l" rtl="0" fontAlgn="ctr"/>
                      <a:endParaRPr lang="ru-RU" sz="1000" b="0" i="0" u="none" strike="noStrike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ru-RU" sz="1000" b="0" i="0" u="none" strike="noStrike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41040">
                <a:tc>
                  <a:txBody>
                    <a:bodyPr/>
                    <a:lstStyle/>
                    <a:p>
                      <a:pPr algn="l" rtl="0" fontAlgn="ctr"/>
                      <a:endParaRPr lang="ru-RU" sz="1000" b="0" i="0" u="none" strike="noStrike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ru-RU" sz="1000" b="0" i="0" u="none" strike="noStrike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2968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1E1E1E"/>
                          </a:solidFill>
                          <a:effectLst/>
                          <a:latin typeface="Manrope"/>
                        </a:rPr>
                        <a:t>Кол-во пользователей</a:t>
                      </a:r>
                    </a:p>
                  </a:txBody>
                  <a:tcPr marL="9525" marR="9525" marT="9525" marB="0" anchor="ctr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ru-RU" sz="1000" b="0" i="0" u="none" strike="noStrike" dirty="0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1E1E1E"/>
                        </a:solidFill>
                        <a:effectLst/>
                        <a:latin typeface="Manrope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625306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1C7BD-C484-49EB-A7F4-79A7D48E10F6}" type="slidenum">
              <a:rPr lang="ru-RU" smtClean="0"/>
              <a:t>53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Выводы</a:t>
            </a:r>
          </a:p>
        </p:txBody>
      </p:sp>
      <p:sp>
        <p:nvSpPr>
          <p:cNvPr id="6" name="Text Placeholder 36">
            <a:extLst>
              <a:ext uri="{FF2B5EF4-FFF2-40B4-BE49-F238E27FC236}">
                <a16:creationId xmlns:a16="http://schemas.microsoft.com/office/drawing/2014/main" id="{391F723C-3627-1CBF-F967-394C5E68DC49}"/>
              </a:ext>
            </a:extLst>
          </p:cNvPr>
          <p:cNvSpPr txBox="1">
            <a:spLocks/>
          </p:cNvSpPr>
          <p:nvPr/>
        </p:nvSpPr>
        <p:spPr>
          <a:xfrm>
            <a:off x="491456" y="1730350"/>
            <a:ext cx="10840573" cy="308802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84400" indent="-28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1pPr>
            <a:lvl2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2pPr>
            <a:lvl3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3pPr>
            <a:lvl4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4pPr>
            <a:lvl5pPr marL="284400" indent="-284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Aft>
                <a:spcPts val="1600"/>
              </a:spcAft>
              <a:buClr>
                <a:srgbClr val="0088FE"/>
              </a:buClr>
            </a:pPr>
            <a:r>
              <a:rPr lang="ru-RU" dirty="0">
                <a:solidFill>
                  <a:srgbClr val="1A2129"/>
                </a:solidFill>
              </a:rPr>
              <a:t>В целом все подписки следует рассматривать с точки зрения основного наполнения и позиционирования. Связано это с тем, что у некоторых подписок между собой не так много точек пересечения для составления конкуренции друг другу.</a:t>
            </a:r>
          </a:p>
          <a:p>
            <a:pPr marL="285750" indent="-285750">
              <a:spcAft>
                <a:spcPts val="1600"/>
              </a:spcAft>
              <a:buClr>
                <a:srgbClr val="0088FE"/>
              </a:buClr>
            </a:pPr>
            <a:r>
              <a:rPr lang="ru-RU" dirty="0">
                <a:solidFill>
                  <a:srgbClr val="1A2129"/>
                </a:solidFill>
              </a:rPr>
              <a:t>……………..</a:t>
            </a:r>
          </a:p>
          <a:p>
            <a:pPr marL="285750" indent="-285750">
              <a:spcAft>
                <a:spcPts val="1600"/>
              </a:spcAft>
              <a:buClr>
                <a:srgbClr val="0088FE"/>
              </a:buClr>
            </a:pPr>
            <a:r>
              <a:rPr lang="ru-RU" dirty="0">
                <a:solidFill>
                  <a:srgbClr val="1A2129"/>
                </a:solidFill>
              </a:rPr>
              <a:t>……………..</a:t>
            </a:r>
          </a:p>
          <a:p>
            <a:pPr marL="285750" indent="-285750">
              <a:spcAft>
                <a:spcPts val="1600"/>
              </a:spcAft>
              <a:buClr>
                <a:srgbClr val="0088FE"/>
              </a:buClr>
            </a:pPr>
            <a:r>
              <a:rPr lang="ru-RU" dirty="0">
                <a:solidFill>
                  <a:srgbClr val="1A2129"/>
                </a:solidFill>
              </a:rPr>
              <a:t>……………..</a:t>
            </a:r>
          </a:p>
          <a:p>
            <a:pPr marL="285750" indent="-285750">
              <a:spcAft>
                <a:spcPts val="1600"/>
              </a:spcAft>
              <a:buClr>
                <a:srgbClr val="0088FE"/>
              </a:buClr>
            </a:pPr>
            <a:r>
              <a:rPr lang="ru-RU" dirty="0">
                <a:solidFill>
                  <a:srgbClr val="1A2129"/>
                </a:solidFill>
              </a:rPr>
              <a:t>……………..</a:t>
            </a:r>
          </a:p>
          <a:p>
            <a:pPr marL="285750" indent="-285750">
              <a:spcAft>
                <a:spcPts val="1600"/>
              </a:spcAft>
              <a:buClr>
                <a:srgbClr val="0088FE"/>
              </a:buClr>
            </a:pPr>
            <a:endParaRPr lang="ru-RU" dirty="0">
              <a:solidFill>
                <a:srgbClr val="1A21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03448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8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4F3F474-9C40-E452-2AC4-13DBA816F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204" y="3429000"/>
            <a:ext cx="8660800" cy="230832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8000" dirty="0">
                <a:solidFill>
                  <a:schemeClr val="bg1"/>
                </a:solidFill>
                <a:latin typeface="Manrope bold" pitchFamily="2" charset="0"/>
              </a:rPr>
              <a:t>Спасибо</a:t>
            </a:r>
            <a:br>
              <a:rPr lang="ru-RU" sz="8000" dirty="0">
                <a:solidFill>
                  <a:schemeClr val="bg1"/>
                </a:solidFill>
                <a:latin typeface="Manrope bold" pitchFamily="2" charset="0"/>
              </a:rPr>
            </a:br>
            <a:r>
              <a:rPr lang="ru-RU" sz="8000" dirty="0">
                <a:solidFill>
                  <a:schemeClr val="bg1"/>
                </a:solidFill>
                <a:latin typeface="Manrope bold" pitchFamily="2" charset="0"/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64627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D48A61-79EA-1DD0-B614-8A533D9CE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1C7BD-C484-49EB-A7F4-79A7D48E10F6}" type="slidenum">
              <a:rPr lang="ru-RU" smtClean="0"/>
              <a:t>6</a:t>
            </a:fld>
            <a:endParaRPr lang="ru-R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79C15E-0BC2-F444-8563-DFEC7B9BF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456" y="846000"/>
            <a:ext cx="11113200" cy="646331"/>
          </a:xfrm>
        </p:spPr>
        <p:txBody>
          <a:bodyPr/>
          <a:lstStyle/>
          <a:p>
            <a:r>
              <a:rPr lang="ru-RU" dirty="0">
                <a:solidFill>
                  <a:srgbClr val="1A2129"/>
                </a:solidFill>
                <a:ea typeface="+mn-ea"/>
                <a:cs typeface="+mn-cs"/>
              </a:rPr>
              <a:t>Триалы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A7A1384A-4318-D2A5-F831-40926DB04678}"/>
              </a:ext>
            </a:extLst>
          </p:cNvPr>
          <p:cNvSpPr>
            <a:spLocks noGrp="1"/>
          </p:cNvSpPr>
          <p:nvPr>
            <p:ph type="body" sz="half" idx="30"/>
          </p:nvPr>
        </p:nvSpPr>
        <p:spPr>
          <a:xfrm>
            <a:off x="8601797" y="2468988"/>
            <a:ext cx="3006000" cy="1908215"/>
          </a:xfrm>
        </p:spPr>
        <p:txBody>
          <a:bodyPr/>
          <a:lstStyle/>
          <a:p>
            <a:pPr marL="252000" indent="-252000">
              <a:lnSpc>
                <a:spcPct val="100000"/>
              </a:lnSpc>
              <a:spcAft>
                <a:spcPts val="8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Manrope" pitchFamily="2" charset="0"/>
              </a:rPr>
              <a:t>Бесплатный пробный период готовы предоставить все конкуренты, кроме подписок Вкусвилл и Лента.</a:t>
            </a:r>
          </a:p>
          <a:p>
            <a:pPr marL="252000" indent="-252000">
              <a:lnSpc>
                <a:spcPct val="100000"/>
              </a:lnSpc>
              <a:spcAft>
                <a:spcPts val="8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dirty="0"/>
              <a:t>…………..</a:t>
            </a:r>
          </a:p>
          <a:p>
            <a:r>
              <a:rPr lang="ru-RU" dirty="0"/>
              <a:t>…………..</a:t>
            </a:r>
          </a:p>
          <a:p>
            <a:r>
              <a:rPr lang="ru-RU" dirty="0"/>
              <a:t>…………..</a:t>
            </a:r>
          </a:p>
        </p:txBody>
      </p:sp>
      <p:graphicFrame>
        <p:nvGraphicFramePr>
          <p:cNvPr id="24" name="Таблица 2">
            <a:extLst>
              <a:ext uri="{FF2B5EF4-FFF2-40B4-BE49-F238E27FC236}">
                <a16:creationId xmlns:a16="http://schemas.microsoft.com/office/drawing/2014/main" id="{16D33AAC-BC4C-D121-23B6-450CBEBCA958}"/>
              </a:ext>
            </a:extLst>
          </p:cNvPr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3053199773"/>
              </p:ext>
            </p:extLst>
          </p:nvPr>
        </p:nvGraphicFramePr>
        <p:xfrm>
          <a:off x="587375" y="1985963"/>
          <a:ext cx="7438118" cy="3757021"/>
        </p:xfrm>
        <a:graphic>
          <a:graphicData uri="http://schemas.openxmlformats.org/drawingml/2006/table">
            <a:tbl>
              <a:tblPr/>
              <a:tblGrid>
                <a:gridCol w="26865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516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346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ru-RU" sz="1400" b="0" i="0" dirty="0">
                          <a:solidFill>
                            <a:srgbClr val="1E1E1E"/>
                          </a:solidFill>
                          <a:latin typeface="Manrope bold" pitchFamily="2" charset="0"/>
                          <a:ea typeface="Roboto Flex Normal Medium" panose="02000000000000000000" pitchFamily="2" charset="0"/>
                        </a:rPr>
                        <a:t>Наименование конкурента</a:t>
                      </a:r>
                    </a:p>
                  </a:txBody>
                  <a:tcPr marL="90000" marR="91434" marT="91434" marB="91434" anchor="ctr" horzOverflow="overflow">
                    <a:lnL w="3175">
                      <a:noFill/>
                    </a:lnL>
                    <a:lnR w="3175">
                      <a:noFill/>
                    </a:lnR>
                    <a:lnT w="12700">
                      <a:noFill/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ru-RU" sz="1400" b="0" i="0" dirty="0">
                          <a:solidFill>
                            <a:srgbClr val="1E1E1E"/>
                          </a:solidFill>
                          <a:latin typeface="Manrope bold" pitchFamily="2" charset="0"/>
                          <a:ea typeface="Roboto Flex Normal Medium" panose="02000000000000000000" pitchFamily="2" charset="0"/>
                        </a:rPr>
                        <a:t>Бесплатный пробный период</a:t>
                      </a:r>
                      <a:endParaRPr lang="en-US" sz="1400" b="0" i="0" dirty="0">
                        <a:solidFill>
                          <a:srgbClr val="1E1E1E"/>
                        </a:solidFill>
                        <a:latin typeface="Manrope bold" pitchFamily="2" charset="0"/>
                        <a:ea typeface="Roboto Flex Normal Medium" panose="02000000000000000000" pitchFamily="2" charset="0"/>
                      </a:endParaRPr>
                    </a:p>
                  </a:txBody>
                  <a:tcPr marL="163434" marR="91434" marT="91434" marB="91434" anchor="ctr" horzOverflow="overflow">
                    <a:lnL w="3175">
                      <a:noFill/>
                    </a:lnL>
                    <a:lnR w="3175">
                      <a:noFill/>
                    </a:lnR>
                    <a:lnT w="12700">
                      <a:noFill/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0906"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800"/>
                        </a:spcBef>
                        <a:buClr>
                          <a:schemeClr val="tx1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ru-RU" sz="1200" b="0" i="0" dirty="0">
                          <a:solidFill>
                            <a:srgbClr val="1E1E1E"/>
                          </a:solidFill>
                          <a:latin typeface="Manrope" pitchFamily="2" charset="0"/>
                        </a:rPr>
                        <a:t>Подписка Яндекс Плюс</a:t>
                      </a:r>
                    </a:p>
                  </a:txBody>
                  <a:tcPr marL="90000" marR="163434" marT="36000" marB="36000" anchor="ctr" horzOverflow="overflow">
                    <a:lnL w="3175">
                      <a:noFill/>
                    </a:lnL>
                    <a:lnR w="3175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0" i="0" dirty="0">
                        <a:solidFill>
                          <a:srgbClr val="1E1E1E"/>
                        </a:solidFill>
                        <a:latin typeface="Manrope" pitchFamily="2" charset="0"/>
                      </a:endParaRPr>
                    </a:p>
                  </a:txBody>
                  <a:tcPr marL="216000" marR="216000" marT="36000" marB="36000" anchor="ctr">
                    <a:lnL w="3175">
                      <a:noFill/>
                    </a:lnL>
                    <a:lnR w="3175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522"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800"/>
                        </a:spcBef>
                        <a:buClr>
                          <a:schemeClr val="tx1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ru-RU" sz="1200" b="0" i="0" dirty="0">
                          <a:solidFill>
                            <a:srgbClr val="1E1E1E"/>
                          </a:solidFill>
                          <a:latin typeface="Manrope" pitchFamily="2" charset="0"/>
                        </a:rPr>
                        <a:t>Подписка СберПрайм</a:t>
                      </a:r>
                    </a:p>
                  </a:txBody>
                  <a:tcPr marL="90000" marR="163434" marT="36000" marB="36000" anchor="ctr" horzOverflow="overflow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0" i="0" dirty="0">
                        <a:solidFill>
                          <a:srgbClr val="1E1E1E"/>
                        </a:solidFill>
                        <a:latin typeface="Manrope" pitchFamily="2" charset="0"/>
                      </a:endParaRPr>
                    </a:p>
                  </a:txBody>
                  <a:tcPr marL="216000" marR="216000" marT="36000" marB="36000" anchor="ctr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522">
                <a:tc>
                  <a:txBody>
                    <a:bodyPr/>
                    <a:lstStyle/>
                    <a:p>
                      <a:pPr marL="0" indent="0" algn="l" defTabSz="1828709" rtl="0" eaLnBrk="1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ru-RU" sz="1200" b="0" i="0" kern="1200" dirty="0">
                          <a:solidFill>
                            <a:srgbClr val="1E1E1E"/>
                          </a:solidFill>
                          <a:latin typeface="Manrope" pitchFamily="2" charset="0"/>
                          <a:ea typeface="+mn-ea"/>
                          <a:cs typeface="+mn-cs"/>
                        </a:rPr>
                        <a:t>Подписка </a:t>
                      </a:r>
                      <a:r>
                        <a:rPr lang="en-US" sz="1200" b="0" i="0" kern="1200" dirty="0">
                          <a:solidFill>
                            <a:srgbClr val="1E1E1E"/>
                          </a:solidFill>
                          <a:latin typeface="Manrope" pitchFamily="2" charset="0"/>
                          <a:ea typeface="+mn-ea"/>
                          <a:cs typeface="+mn-cs"/>
                        </a:rPr>
                        <a:t>Ozon Premium</a:t>
                      </a: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0000" marR="163434" marT="36000" marB="36000" anchor="ctr" horzOverflow="overflow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0" i="0" dirty="0">
                        <a:solidFill>
                          <a:srgbClr val="1E1E1E"/>
                        </a:solidFill>
                        <a:latin typeface="Manrope" pitchFamily="2" charset="0"/>
                      </a:endParaRPr>
                    </a:p>
                  </a:txBody>
                  <a:tcPr marL="216000" marR="216000" marT="36000" marB="36000" anchor="ctr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5142">
                <a:tc>
                  <a:txBody>
                    <a:bodyPr/>
                    <a:lstStyle/>
                    <a:p>
                      <a:pPr marL="0" indent="0" algn="l" defTabSz="1828709" rtl="0" eaLnBrk="1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ru-RU" sz="1200" b="0" i="0" kern="1200" dirty="0">
                          <a:solidFill>
                            <a:srgbClr val="1E1E1E"/>
                          </a:solidFill>
                          <a:latin typeface="Manrope" pitchFamily="2" charset="0"/>
                          <a:ea typeface="+mn-ea"/>
                          <a:cs typeface="+mn-cs"/>
                        </a:rPr>
                        <a:t>Подписка Мегафон Плюс</a:t>
                      </a:r>
                    </a:p>
                  </a:txBody>
                  <a:tcPr marL="90000" marR="163434" marT="36000" marB="36000" anchor="ctr" horzOverflow="overflow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216000" marR="216000" marT="36000" marB="36000" anchor="ctr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0297464"/>
                  </a:ext>
                </a:extLst>
              </a:tr>
              <a:tr h="251388">
                <a:tc>
                  <a:txBody>
                    <a:bodyPr/>
                    <a:lstStyle/>
                    <a:p>
                      <a:pPr marL="0" indent="0" algn="l" defTabSz="1828709" rtl="0" eaLnBrk="1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ru-RU" sz="1200" b="0" i="0" kern="1200" dirty="0">
                          <a:solidFill>
                            <a:srgbClr val="1E1E1E"/>
                          </a:solidFill>
                          <a:latin typeface="Manrope" pitchFamily="2" charset="0"/>
                          <a:ea typeface="+mn-ea"/>
                          <a:cs typeface="+mn-cs"/>
                        </a:rPr>
                        <a:t>Подписка Вкусвилл</a:t>
                      </a:r>
                    </a:p>
                  </a:txBody>
                  <a:tcPr marL="90000" marR="163434" marT="36000" marB="36000" anchor="ctr" horzOverflow="overflow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216000" marR="216000" marT="36000" marB="36000" anchor="ctr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5353825"/>
                  </a:ext>
                </a:extLst>
              </a:tr>
              <a:tr h="383522">
                <a:tc>
                  <a:txBody>
                    <a:bodyPr/>
                    <a:lstStyle/>
                    <a:p>
                      <a:pPr marL="0" indent="0" algn="l" defTabSz="1828709" rtl="0" eaLnBrk="1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ru-RU" sz="1200" b="0" i="0" kern="1200" dirty="0">
                          <a:solidFill>
                            <a:srgbClr val="1E1E1E"/>
                          </a:solidFill>
                          <a:latin typeface="Manrope" pitchFamily="2" charset="0"/>
                          <a:ea typeface="+mn-ea"/>
                          <a:cs typeface="+mn-cs"/>
                        </a:rPr>
                        <a:t>Подписка Магнит</a:t>
                      </a:r>
                    </a:p>
                  </a:txBody>
                  <a:tcPr marL="90000" marR="163434" marT="36000" marB="36000" anchor="ctr" horzOverflow="overflow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216000" marR="216000" marT="36000" marB="36000" anchor="ctr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8543">
                <a:tc>
                  <a:txBody>
                    <a:bodyPr/>
                    <a:lstStyle/>
                    <a:p>
                      <a:pPr marL="0" indent="0" algn="l" defTabSz="1828709" rtl="0" eaLnBrk="1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ru-RU" sz="1200" b="0" i="0" kern="1200" dirty="0">
                          <a:solidFill>
                            <a:srgbClr val="1E1E1E"/>
                          </a:solidFill>
                          <a:latin typeface="Manrope" pitchFamily="2" charset="0"/>
                          <a:ea typeface="+mn-ea"/>
                          <a:cs typeface="+mn-cs"/>
                        </a:rPr>
                        <a:t>Подписка Ленты</a:t>
                      </a:r>
                    </a:p>
                  </a:txBody>
                  <a:tcPr marL="90000" marR="163434" marT="36000" marB="36000" anchor="ctr" horzOverflow="overflow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216000" marR="216000" marT="36000" marB="36000" anchor="ctr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3522">
                <a:tc>
                  <a:txBody>
                    <a:bodyPr/>
                    <a:lstStyle/>
                    <a:p>
                      <a:pPr marL="0" indent="0" algn="l" defTabSz="1828709" rtl="0" eaLnBrk="1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ru-RU" sz="1200" b="0" i="0" kern="1200" dirty="0">
                          <a:solidFill>
                            <a:srgbClr val="1E1E1E"/>
                          </a:solidFill>
                          <a:latin typeface="Manrope" pitchFamily="2" charset="0"/>
                          <a:ea typeface="+mn-ea"/>
                          <a:cs typeface="+mn-cs"/>
                        </a:rPr>
                        <a:t>Подписка Тинькофф Про</a:t>
                      </a:r>
                    </a:p>
                  </a:txBody>
                  <a:tcPr marL="90000" marR="163434" marT="36000" marB="36000" anchor="ctr" horzOverflow="overflow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216000" marR="216000" marT="36000" marB="36000" anchor="ctr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5" name="Footer Placeholder 10">
            <a:extLst>
              <a:ext uri="{FF2B5EF4-FFF2-40B4-BE49-F238E27FC236}">
                <a16:creationId xmlns:a16="http://schemas.microsoft.com/office/drawing/2014/main" id="{171E53D3-FA3C-2F11-B80A-24C918F1C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1456" y="414033"/>
            <a:ext cx="3463123" cy="230400"/>
          </a:xfrm>
        </p:spPr>
        <p:txBody>
          <a:bodyPr/>
          <a:lstStyle/>
          <a:p>
            <a:r>
              <a:rPr lang="ru-RU" dirty="0"/>
              <a:t>Исследование конкурентов сервиса Пакет</a:t>
            </a:r>
          </a:p>
        </p:txBody>
      </p:sp>
    </p:spTree>
    <p:extLst>
      <p:ext uri="{BB962C8B-B14F-4D97-AF65-F5344CB8AC3E}">
        <p14:creationId xmlns:p14="http://schemas.microsoft.com/office/powerpoint/2010/main" val="1231232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9D04E81-EF99-6AF3-D3A6-1439C253CF22}"/>
              </a:ext>
            </a:extLst>
          </p:cNvPr>
          <p:cNvSpPr txBox="1">
            <a:spLocks/>
          </p:cNvSpPr>
          <p:nvPr/>
        </p:nvSpPr>
        <p:spPr>
          <a:xfrm>
            <a:off x="423638" y="3072812"/>
            <a:ext cx="5491023" cy="142192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Manrope bold" pitchFamily="2" charset="0"/>
                <a:ea typeface="+mj-ea"/>
                <a:cs typeface="+mj-cs"/>
              </a:defRPr>
            </a:lvl1pPr>
          </a:lstStyle>
          <a:p>
            <a:r>
              <a:rPr lang="ru-RU" sz="9600" dirty="0">
                <a:solidFill>
                  <a:schemeClr val="bg1"/>
                </a:solidFill>
                <a:latin typeface="Manrope" pitchFamily="2" charset="0"/>
                <a:ea typeface="+mn-ea"/>
                <a:cs typeface="+mn-cs"/>
              </a:rPr>
              <a:t>03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817FBB1-BD84-A652-CBEF-E14711B06958}"/>
              </a:ext>
            </a:extLst>
          </p:cNvPr>
          <p:cNvSpPr txBox="1">
            <a:spLocks/>
          </p:cNvSpPr>
          <p:nvPr/>
        </p:nvSpPr>
        <p:spPr>
          <a:xfrm>
            <a:off x="469939" y="4517890"/>
            <a:ext cx="5491023" cy="175432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Manrope bold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ru-RU" dirty="0">
                <a:solidFill>
                  <a:schemeClr val="bg1"/>
                </a:solidFill>
                <a:ea typeface="+mn-ea"/>
                <a:cs typeface="+mn-cs"/>
              </a:rPr>
              <a:t>Наполнение подписки</a:t>
            </a:r>
          </a:p>
        </p:txBody>
      </p:sp>
    </p:spTree>
    <p:extLst>
      <p:ext uri="{BB962C8B-B14F-4D97-AF65-F5344CB8AC3E}">
        <p14:creationId xmlns:p14="http://schemas.microsoft.com/office/powerpoint/2010/main" val="489353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1A11F-84F9-FCBA-0757-6AD5492BC535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1A2129"/>
                </a:solidFill>
                <a:latin typeface="Manrope bold" pitchFamily="2" charset="0"/>
                <a:ea typeface="+mn-ea"/>
                <a:cs typeface="+mn-cs"/>
              </a:rPr>
              <a:t>Офферы</a:t>
            </a:r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A45C0FFB-94C2-AA9B-3904-3328613E2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1C7BD-C484-49EB-A7F4-79A7D48E10F6}" type="slidenum">
              <a:rPr lang="ru-RU" smtClean="0"/>
              <a:t>8</a:t>
            </a:fld>
            <a:endParaRPr lang="ru-RU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0F50D2B-1258-71AE-663B-D172DBCA791F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ru-RU" dirty="0">
                <a:solidFill>
                  <a:srgbClr val="1E1E1E"/>
                </a:solidFill>
              </a:rPr>
              <a:t>Про еду</a:t>
            </a:r>
            <a:endParaRPr lang="ru-RU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C02F03C-84D4-2418-727C-07E774D7E252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869220" y="2785068"/>
            <a:ext cx="4248000" cy="307777"/>
          </a:xfrm>
        </p:spPr>
        <p:txBody>
          <a:bodyPr/>
          <a:lstStyle/>
          <a:p>
            <a:pPr marL="252000" indent="-252000">
              <a:spcAft>
                <a:spcPts val="8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dirty="0"/>
              <a:t>…………..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0DD6E81-0CEA-F25E-38C5-8B50779A51E1}"/>
              </a:ext>
            </a:extLst>
          </p:cNvPr>
          <p:cNvSpPr>
            <a:spLocks noGrp="1"/>
          </p:cNvSpPr>
          <p:nvPr>
            <p:ph type="body" sz="half" idx="30"/>
          </p:nvPr>
        </p:nvSpPr>
        <p:spPr>
          <a:xfrm>
            <a:off x="869220" y="4565534"/>
            <a:ext cx="4248000" cy="369332"/>
          </a:xfrm>
        </p:spPr>
        <p:txBody>
          <a:bodyPr/>
          <a:lstStyle/>
          <a:p>
            <a:r>
              <a:rPr lang="ru-RU" dirty="0"/>
              <a:t>Предложения партнеров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75F0B056-0828-A468-B25C-A698435E1C91}"/>
              </a:ext>
            </a:extLst>
          </p:cNvPr>
          <p:cNvSpPr>
            <a:spLocks noGrp="1"/>
          </p:cNvSpPr>
          <p:nvPr>
            <p:ph type="body" sz="half" idx="31"/>
          </p:nvPr>
        </p:nvSpPr>
        <p:spPr>
          <a:xfrm>
            <a:off x="869220" y="4974649"/>
            <a:ext cx="4248000" cy="307777"/>
          </a:xfrm>
        </p:spPr>
        <p:txBody>
          <a:bodyPr/>
          <a:lstStyle/>
          <a:p>
            <a:pPr marL="252000" indent="-252000">
              <a:spcAft>
                <a:spcPts val="8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dirty="0"/>
              <a:t>…………..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AEDE8272-98E0-9418-BE31-F2BE91FC512C}"/>
              </a:ext>
            </a:extLst>
          </p:cNvPr>
          <p:cNvSpPr>
            <a:spLocks noGrp="1"/>
          </p:cNvSpPr>
          <p:nvPr>
            <p:ph type="body" sz="half" idx="32"/>
          </p:nvPr>
        </p:nvSpPr>
        <p:spPr/>
        <p:txBody>
          <a:bodyPr/>
          <a:lstStyle/>
          <a:p>
            <a:r>
              <a:rPr lang="ru-RU" dirty="0">
                <a:solidFill>
                  <a:srgbClr val="1E1E1E"/>
                </a:solidFill>
              </a:rPr>
              <a:t>Про доставки</a:t>
            </a:r>
            <a:endParaRPr lang="ru-RU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42E90F54-F079-A382-8F07-6D1AA43651A8}"/>
              </a:ext>
            </a:extLst>
          </p:cNvPr>
          <p:cNvSpPr>
            <a:spLocks noGrp="1"/>
          </p:cNvSpPr>
          <p:nvPr>
            <p:ph type="body" sz="half" idx="33"/>
          </p:nvPr>
        </p:nvSpPr>
        <p:spPr>
          <a:xfrm>
            <a:off x="6495685" y="2785068"/>
            <a:ext cx="4248000" cy="954107"/>
          </a:xfrm>
        </p:spPr>
        <p:txBody>
          <a:bodyPr/>
          <a:lstStyle/>
          <a:p>
            <a:r>
              <a:rPr lang="ru-RU" sz="1400" dirty="0">
                <a:solidFill>
                  <a:srgbClr val="1A2129"/>
                </a:solidFill>
              </a:rPr>
              <a:t>Сервисы предлагают либо тратить накопленные балы на оплату доставки, либо она предоставляется бесплатно</a:t>
            </a:r>
            <a:r>
              <a:rPr lang="ru-RU" dirty="0">
                <a:solidFill>
                  <a:srgbClr val="1A2129"/>
                </a:solidFill>
              </a:rPr>
              <a:t>/со скидкой на определенных условиях.</a:t>
            </a:r>
            <a:endParaRPr lang="ru-RU" sz="1400" dirty="0">
              <a:solidFill>
                <a:srgbClr val="1A2129"/>
              </a:solidFill>
            </a:endParaRP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4C0252EF-4E72-1D20-4A2E-B689A73B4EB9}"/>
              </a:ext>
            </a:extLst>
          </p:cNvPr>
          <p:cNvSpPr>
            <a:spLocks noGrp="1"/>
          </p:cNvSpPr>
          <p:nvPr>
            <p:ph type="body" sz="half" idx="34"/>
          </p:nvPr>
        </p:nvSpPr>
        <p:spPr>
          <a:xfrm>
            <a:off x="6495685" y="4565534"/>
            <a:ext cx="4248000" cy="369332"/>
          </a:xfrm>
        </p:spPr>
        <p:txBody>
          <a:bodyPr/>
          <a:lstStyle/>
          <a:p>
            <a:r>
              <a:rPr lang="ru-RU" dirty="0"/>
              <a:t>Другие параметры оффера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7489070E-56CB-29BA-5A26-21F360F09007}"/>
              </a:ext>
            </a:extLst>
          </p:cNvPr>
          <p:cNvSpPr>
            <a:spLocks noGrp="1"/>
          </p:cNvSpPr>
          <p:nvPr>
            <p:ph type="body" sz="half" idx="35"/>
          </p:nvPr>
        </p:nvSpPr>
        <p:spPr>
          <a:xfrm>
            <a:off x="6495685" y="4974649"/>
            <a:ext cx="4248000" cy="307777"/>
          </a:xfrm>
        </p:spPr>
        <p:txBody>
          <a:bodyPr/>
          <a:lstStyle/>
          <a:p>
            <a:pPr marL="252000" indent="-252000">
              <a:spcAft>
                <a:spcPts val="8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dirty="0"/>
              <a:t>…………..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D4E1756-8964-788D-3F9E-AFB4F3096CE0}"/>
              </a:ext>
            </a:extLst>
          </p:cNvPr>
          <p:cNvGrpSpPr/>
          <p:nvPr/>
        </p:nvGrpSpPr>
        <p:grpSpPr>
          <a:xfrm>
            <a:off x="10722827" y="467318"/>
            <a:ext cx="883637" cy="144583"/>
            <a:chOff x="10354404" y="1153536"/>
            <a:chExt cx="2080616" cy="340437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A1D430-0721-D29A-EC6A-A6FC43B21169}"/>
                </a:ext>
              </a:extLst>
            </p:cNvPr>
            <p:cNvSpPr/>
            <p:nvPr/>
          </p:nvSpPr>
          <p:spPr>
            <a:xfrm>
              <a:off x="10477754" y="1153536"/>
              <a:ext cx="299331" cy="115932"/>
            </a:xfrm>
            <a:custGeom>
              <a:avLst/>
              <a:gdLst>
                <a:gd name="connsiteX0" fmla="*/ 299331 w 299331"/>
                <a:gd name="connsiteY0" fmla="*/ 0 h 115932"/>
                <a:gd name="connsiteX1" fmla="*/ 0 w 299331"/>
                <a:gd name="connsiteY1" fmla="*/ 0 h 115932"/>
                <a:gd name="connsiteX2" fmla="*/ 0 w 299331"/>
                <a:gd name="connsiteY2" fmla="*/ 115933 h 115932"/>
                <a:gd name="connsiteX3" fmla="*/ 299331 w 299331"/>
                <a:gd name="connsiteY3" fmla="*/ 115933 h 115932"/>
                <a:gd name="connsiteX4" fmla="*/ 299331 w 299331"/>
                <a:gd name="connsiteY4" fmla="*/ 0 h 115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9331" h="115932">
                  <a:moveTo>
                    <a:pt x="299331" y="0"/>
                  </a:moveTo>
                  <a:lnTo>
                    <a:pt x="0" y="0"/>
                  </a:lnTo>
                  <a:lnTo>
                    <a:pt x="0" y="115933"/>
                  </a:lnTo>
                  <a:lnTo>
                    <a:pt x="299331" y="115933"/>
                  </a:lnTo>
                  <a:lnTo>
                    <a:pt x="299331" y="0"/>
                  </a:lnTo>
                  <a:close/>
                </a:path>
              </a:pathLst>
            </a:custGeom>
            <a:gradFill>
              <a:gsLst>
                <a:gs pos="0">
                  <a:srgbClr val="00F0FF"/>
                </a:gs>
                <a:gs pos="50000">
                  <a:srgbClr val="00BAFF"/>
                </a:gs>
                <a:gs pos="100000">
                  <a:srgbClr val="0184FF"/>
                </a:gs>
              </a:gsLst>
              <a:lin ang="1028483" scaled="1"/>
            </a:gra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A265128-0D18-3BF9-12E8-91442BBCFDD5}"/>
                </a:ext>
              </a:extLst>
            </p:cNvPr>
            <p:cNvSpPr/>
            <p:nvPr/>
          </p:nvSpPr>
          <p:spPr>
            <a:xfrm>
              <a:off x="10354404" y="1153536"/>
              <a:ext cx="123367" cy="336507"/>
            </a:xfrm>
            <a:custGeom>
              <a:avLst/>
              <a:gdLst>
                <a:gd name="connsiteX0" fmla="*/ 0 w 123367"/>
                <a:gd name="connsiteY0" fmla="*/ 336508 h 336507"/>
                <a:gd name="connsiteX1" fmla="*/ 0 w 123367"/>
                <a:gd name="connsiteY1" fmla="*/ 116208 h 336507"/>
                <a:gd name="connsiteX2" fmla="*/ 123368 w 123367"/>
                <a:gd name="connsiteY2" fmla="*/ 0 h 336507"/>
                <a:gd name="connsiteX3" fmla="*/ 123368 w 123367"/>
                <a:gd name="connsiteY3" fmla="*/ 336508 h 336507"/>
                <a:gd name="connsiteX4" fmla="*/ 0 w 123367"/>
                <a:gd name="connsiteY4" fmla="*/ 336508 h 336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367" h="336507">
                  <a:moveTo>
                    <a:pt x="0" y="336508"/>
                  </a:moveTo>
                  <a:lnTo>
                    <a:pt x="0" y="116208"/>
                  </a:lnTo>
                  <a:lnTo>
                    <a:pt x="123368" y="0"/>
                  </a:lnTo>
                  <a:lnTo>
                    <a:pt x="123368" y="336508"/>
                  </a:lnTo>
                  <a:lnTo>
                    <a:pt x="0" y="336508"/>
                  </a:lnTo>
                  <a:close/>
                </a:path>
              </a:pathLst>
            </a:custGeom>
            <a:gradFill>
              <a:gsLst>
                <a:gs pos="0">
                  <a:srgbClr val="0184FF"/>
                </a:gs>
                <a:gs pos="50000">
                  <a:srgbClr val="1897F9"/>
                </a:gs>
                <a:gs pos="100000">
                  <a:srgbClr val="2FAAF4"/>
                </a:gs>
              </a:gsLst>
              <a:lin ang="16200000" scaled="1"/>
            </a:gra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55B047CA-6B41-48D3-4627-0079F5327F8F}"/>
                </a:ext>
              </a:extLst>
            </p:cNvPr>
            <p:cNvSpPr/>
            <p:nvPr/>
          </p:nvSpPr>
          <p:spPr>
            <a:xfrm>
              <a:off x="10777132" y="1153536"/>
              <a:ext cx="123644" cy="336507"/>
            </a:xfrm>
            <a:custGeom>
              <a:avLst/>
              <a:gdLst>
                <a:gd name="connsiteX0" fmla="*/ 123644 w 123644"/>
                <a:gd name="connsiteY0" fmla="*/ 336508 h 336507"/>
                <a:gd name="connsiteX1" fmla="*/ 123644 w 123644"/>
                <a:gd name="connsiteY1" fmla="*/ 116208 h 336507"/>
                <a:gd name="connsiteX2" fmla="*/ 0 w 123644"/>
                <a:gd name="connsiteY2" fmla="*/ 0 h 336507"/>
                <a:gd name="connsiteX3" fmla="*/ 0 w 123644"/>
                <a:gd name="connsiteY3" fmla="*/ 336508 h 336507"/>
                <a:gd name="connsiteX4" fmla="*/ 123644 w 123644"/>
                <a:gd name="connsiteY4" fmla="*/ 336508 h 336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644" h="336507">
                  <a:moveTo>
                    <a:pt x="123644" y="336508"/>
                  </a:moveTo>
                  <a:lnTo>
                    <a:pt x="123644" y="116208"/>
                  </a:lnTo>
                  <a:lnTo>
                    <a:pt x="0" y="0"/>
                  </a:lnTo>
                  <a:lnTo>
                    <a:pt x="0" y="336508"/>
                  </a:lnTo>
                  <a:lnTo>
                    <a:pt x="123644" y="336508"/>
                  </a:lnTo>
                  <a:close/>
                </a:path>
              </a:pathLst>
            </a:custGeom>
            <a:gradFill>
              <a:gsLst>
                <a:gs pos="17000">
                  <a:srgbClr val="0184FF"/>
                </a:gs>
                <a:gs pos="91000">
                  <a:srgbClr val="04BBE4"/>
                </a:gs>
              </a:gsLst>
              <a:lin ang="16200000" scaled="1"/>
            </a:gra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9C8651A-1F48-B5F9-0E0D-97901A96862B}"/>
                </a:ext>
              </a:extLst>
            </p:cNvPr>
            <p:cNvSpPr/>
            <p:nvPr/>
          </p:nvSpPr>
          <p:spPr>
            <a:xfrm>
              <a:off x="11030427" y="1268756"/>
              <a:ext cx="214225" cy="219438"/>
            </a:xfrm>
            <a:custGeom>
              <a:avLst/>
              <a:gdLst>
                <a:gd name="connsiteX0" fmla="*/ 0 w 214225"/>
                <a:gd name="connsiteY0" fmla="*/ 0 h 219438"/>
                <a:gd name="connsiteX1" fmla="*/ 214226 w 214225"/>
                <a:gd name="connsiteY1" fmla="*/ 0 h 219438"/>
                <a:gd name="connsiteX2" fmla="*/ 214226 w 214225"/>
                <a:gd name="connsiteY2" fmla="*/ 219438 h 219438"/>
                <a:gd name="connsiteX3" fmla="*/ 152788 w 214225"/>
                <a:gd name="connsiteY3" fmla="*/ 219438 h 219438"/>
                <a:gd name="connsiteX4" fmla="*/ 152788 w 214225"/>
                <a:gd name="connsiteY4" fmla="*/ 57328 h 219438"/>
                <a:gd name="connsiteX5" fmla="*/ 61718 w 214225"/>
                <a:gd name="connsiteY5" fmla="*/ 57328 h 219438"/>
                <a:gd name="connsiteX6" fmla="*/ 61718 w 214225"/>
                <a:gd name="connsiteY6" fmla="*/ 219438 h 219438"/>
                <a:gd name="connsiteX7" fmla="*/ 275 w 214225"/>
                <a:gd name="connsiteY7" fmla="*/ 219438 h 219438"/>
                <a:gd name="connsiteX8" fmla="*/ 275 w 214225"/>
                <a:gd name="connsiteY8" fmla="*/ 0 h 219438"/>
                <a:gd name="connsiteX9" fmla="*/ 0 w 214225"/>
                <a:gd name="connsiteY9" fmla="*/ 0 h 21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225" h="219438">
                  <a:moveTo>
                    <a:pt x="0" y="0"/>
                  </a:moveTo>
                  <a:lnTo>
                    <a:pt x="214226" y="0"/>
                  </a:lnTo>
                  <a:lnTo>
                    <a:pt x="214226" y="219438"/>
                  </a:lnTo>
                  <a:lnTo>
                    <a:pt x="152788" y="219438"/>
                  </a:lnTo>
                  <a:lnTo>
                    <a:pt x="152788" y="57328"/>
                  </a:lnTo>
                  <a:lnTo>
                    <a:pt x="61718" y="57328"/>
                  </a:lnTo>
                  <a:lnTo>
                    <a:pt x="61718" y="219438"/>
                  </a:lnTo>
                  <a:lnTo>
                    <a:pt x="275" y="219438"/>
                  </a:lnTo>
                  <a:lnTo>
                    <a:pt x="2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B4926972-EF3F-1765-D98D-28E05F0006B7}"/>
                </a:ext>
              </a:extLst>
            </p:cNvPr>
            <p:cNvSpPr/>
            <p:nvPr/>
          </p:nvSpPr>
          <p:spPr>
            <a:xfrm>
              <a:off x="11276714" y="1262999"/>
              <a:ext cx="239461" cy="230974"/>
            </a:xfrm>
            <a:custGeom>
              <a:avLst/>
              <a:gdLst>
                <a:gd name="connsiteX0" fmla="*/ 178018 w 239461"/>
                <a:gd name="connsiteY0" fmla="*/ 5760 h 230974"/>
                <a:gd name="connsiteX1" fmla="*/ 239461 w 239461"/>
                <a:gd name="connsiteY1" fmla="*/ 5760 h 230974"/>
                <a:gd name="connsiteX2" fmla="*/ 239461 w 239461"/>
                <a:gd name="connsiteY2" fmla="*/ 225199 h 230974"/>
                <a:gd name="connsiteX3" fmla="*/ 178018 w 239461"/>
                <a:gd name="connsiteY3" fmla="*/ 225199 h 230974"/>
                <a:gd name="connsiteX4" fmla="*/ 178018 w 239461"/>
                <a:gd name="connsiteY4" fmla="*/ 193654 h 230974"/>
                <a:gd name="connsiteX5" fmla="*/ 146475 w 239461"/>
                <a:gd name="connsiteY5" fmla="*/ 221359 h 230974"/>
                <a:gd name="connsiteX6" fmla="*/ 105602 w 239461"/>
                <a:gd name="connsiteY6" fmla="*/ 230959 h 230974"/>
                <a:gd name="connsiteX7" fmla="*/ 0 w 239461"/>
                <a:gd name="connsiteY7" fmla="*/ 116028 h 230974"/>
                <a:gd name="connsiteX8" fmla="*/ 106975 w 239461"/>
                <a:gd name="connsiteY8" fmla="*/ 0 h 230974"/>
                <a:gd name="connsiteX9" fmla="*/ 178018 w 239461"/>
                <a:gd name="connsiteY9" fmla="*/ 34836 h 230974"/>
                <a:gd name="connsiteX10" fmla="*/ 178018 w 239461"/>
                <a:gd name="connsiteY10" fmla="*/ 5760 h 230974"/>
                <a:gd name="connsiteX11" fmla="*/ 176100 w 239461"/>
                <a:gd name="connsiteY11" fmla="*/ 115754 h 230974"/>
                <a:gd name="connsiteX12" fmla="*/ 171985 w 239461"/>
                <a:gd name="connsiteY12" fmla="*/ 93536 h 230974"/>
                <a:gd name="connsiteX13" fmla="*/ 159639 w 239461"/>
                <a:gd name="connsiteY13" fmla="*/ 74609 h 230974"/>
                <a:gd name="connsiteX14" fmla="*/ 140985 w 239461"/>
                <a:gd name="connsiteY14" fmla="*/ 61991 h 230974"/>
                <a:gd name="connsiteX15" fmla="*/ 119047 w 239461"/>
                <a:gd name="connsiteY15" fmla="*/ 57328 h 230974"/>
                <a:gd name="connsiteX16" fmla="*/ 79273 w 239461"/>
                <a:gd name="connsiteY16" fmla="*/ 75158 h 230974"/>
                <a:gd name="connsiteX17" fmla="*/ 63086 w 239461"/>
                <a:gd name="connsiteY17" fmla="*/ 115754 h 230974"/>
                <a:gd name="connsiteX18" fmla="*/ 79548 w 239461"/>
                <a:gd name="connsiteY18" fmla="*/ 156076 h 230974"/>
                <a:gd name="connsiteX19" fmla="*/ 119590 w 239461"/>
                <a:gd name="connsiteY19" fmla="*/ 173631 h 230974"/>
                <a:gd name="connsiteX20" fmla="*/ 159914 w 239461"/>
                <a:gd name="connsiteY20" fmla="*/ 156350 h 230974"/>
                <a:gd name="connsiteX21" fmla="*/ 176100 w 239461"/>
                <a:gd name="connsiteY21" fmla="*/ 115754 h 230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39461" h="230974">
                  <a:moveTo>
                    <a:pt x="178018" y="5760"/>
                  </a:moveTo>
                  <a:lnTo>
                    <a:pt x="239461" y="5760"/>
                  </a:lnTo>
                  <a:lnTo>
                    <a:pt x="239461" y="225199"/>
                  </a:lnTo>
                  <a:lnTo>
                    <a:pt x="178018" y="225199"/>
                  </a:lnTo>
                  <a:lnTo>
                    <a:pt x="178018" y="193654"/>
                  </a:lnTo>
                  <a:cubicBezTo>
                    <a:pt x="169787" y="205175"/>
                    <a:pt x="159089" y="214775"/>
                    <a:pt x="146475" y="221359"/>
                  </a:cubicBezTo>
                  <a:cubicBezTo>
                    <a:pt x="133854" y="227941"/>
                    <a:pt x="119865" y="231233"/>
                    <a:pt x="105602" y="230959"/>
                  </a:cubicBezTo>
                  <a:cubicBezTo>
                    <a:pt x="44982" y="230959"/>
                    <a:pt x="0" y="184054"/>
                    <a:pt x="0" y="116028"/>
                  </a:cubicBezTo>
                  <a:cubicBezTo>
                    <a:pt x="0" y="48276"/>
                    <a:pt x="44158" y="0"/>
                    <a:pt x="106975" y="0"/>
                  </a:cubicBezTo>
                  <a:cubicBezTo>
                    <a:pt x="135227" y="0"/>
                    <a:pt x="163479" y="12344"/>
                    <a:pt x="178018" y="34836"/>
                  </a:cubicBezTo>
                  <a:lnTo>
                    <a:pt x="178018" y="5760"/>
                  </a:lnTo>
                  <a:close/>
                  <a:moveTo>
                    <a:pt x="176100" y="115754"/>
                  </a:moveTo>
                  <a:cubicBezTo>
                    <a:pt x="176100" y="108073"/>
                    <a:pt x="174727" y="100668"/>
                    <a:pt x="171985" y="93536"/>
                  </a:cubicBezTo>
                  <a:cubicBezTo>
                    <a:pt x="169243" y="86404"/>
                    <a:pt x="164853" y="80095"/>
                    <a:pt x="159639" y="74609"/>
                  </a:cubicBezTo>
                  <a:cubicBezTo>
                    <a:pt x="154431" y="69123"/>
                    <a:pt x="148117" y="65009"/>
                    <a:pt x="140985" y="61991"/>
                  </a:cubicBezTo>
                  <a:cubicBezTo>
                    <a:pt x="134128" y="58974"/>
                    <a:pt x="126447" y="57603"/>
                    <a:pt x="119047" y="57328"/>
                  </a:cubicBezTo>
                  <a:cubicBezTo>
                    <a:pt x="103959" y="57877"/>
                    <a:pt x="89696" y="64186"/>
                    <a:pt x="79273" y="75158"/>
                  </a:cubicBezTo>
                  <a:cubicBezTo>
                    <a:pt x="68850" y="86130"/>
                    <a:pt x="63086" y="100668"/>
                    <a:pt x="63086" y="115754"/>
                  </a:cubicBezTo>
                  <a:cubicBezTo>
                    <a:pt x="63086" y="130840"/>
                    <a:pt x="69119" y="145378"/>
                    <a:pt x="79548" y="156076"/>
                  </a:cubicBezTo>
                  <a:cubicBezTo>
                    <a:pt x="89970" y="166773"/>
                    <a:pt x="104509" y="173082"/>
                    <a:pt x="119590" y="173631"/>
                  </a:cubicBezTo>
                  <a:cubicBezTo>
                    <a:pt x="134678" y="173357"/>
                    <a:pt x="149216" y="167047"/>
                    <a:pt x="159914" y="156350"/>
                  </a:cubicBezTo>
                  <a:cubicBezTo>
                    <a:pt x="170062" y="145378"/>
                    <a:pt x="176100" y="130840"/>
                    <a:pt x="176100" y="115754"/>
                  </a:cubicBez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5313A10-6DFD-9418-C676-A03427853BCB}"/>
                </a:ext>
              </a:extLst>
            </p:cNvPr>
            <p:cNvSpPr/>
            <p:nvPr/>
          </p:nvSpPr>
          <p:spPr>
            <a:xfrm>
              <a:off x="11558734" y="1268756"/>
              <a:ext cx="217241" cy="219438"/>
            </a:xfrm>
            <a:custGeom>
              <a:avLst/>
              <a:gdLst>
                <a:gd name="connsiteX0" fmla="*/ 142084 w 217241"/>
                <a:gd name="connsiteY0" fmla="*/ 219438 h 219438"/>
                <a:gd name="connsiteX1" fmla="*/ 93262 w 217241"/>
                <a:gd name="connsiteY1" fmla="*/ 139618 h 219438"/>
                <a:gd name="connsiteX2" fmla="*/ 59520 w 217241"/>
                <a:gd name="connsiteY2" fmla="*/ 139618 h 219438"/>
                <a:gd name="connsiteX3" fmla="*/ 59520 w 217241"/>
                <a:gd name="connsiteY3" fmla="*/ 219438 h 219438"/>
                <a:gd name="connsiteX4" fmla="*/ 0 w 217241"/>
                <a:gd name="connsiteY4" fmla="*/ 219438 h 219438"/>
                <a:gd name="connsiteX5" fmla="*/ 0 w 217241"/>
                <a:gd name="connsiteY5" fmla="*/ 0 h 219438"/>
                <a:gd name="connsiteX6" fmla="*/ 59520 w 217241"/>
                <a:gd name="connsiteY6" fmla="*/ 0 h 219438"/>
                <a:gd name="connsiteX7" fmla="*/ 59520 w 217241"/>
                <a:gd name="connsiteY7" fmla="*/ 87227 h 219438"/>
                <a:gd name="connsiteX8" fmla="*/ 91338 w 217241"/>
                <a:gd name="connsiteY8" fmla="*/ 87227 h 219438"/>
                <a:gd name="connsiteX9" fmla="*/ 141535 w 217241"/>
                <a:gd name="connsiteY9" fmla="*/ 274 h 219438"/>
                <a:gd name="connsiteX10" fmla="*/ 209286 w 217241"/>
                <a:gd name="connsiteY10" fmla="*/ 274 h 219438"/>
                <a:gd name="connsiteX11" fmla="*/ 144008 w 217241"/>
                <a:gd name="connsiteY11" fmla="*/ 108622 h 219438"/>
                <a:gd name="connsiteX12" fmla="*/ 217242 w 217241"/>
                <a:gd name="connsiteY12" fmla="*/ 219438 h 219438"/>
                <a:gd name="connsiteX13" fmla="*/ 142084 w 217241"/>
                <a:gd name="connsiteY13" fmla="*/ 219438 h 21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7241" h="219438">
                  <a:moveTo>
                    <a:pt x="142084" y="219438"/>
                  </a:moveTo>
                  <a:lnTo>
                    <a:pt x="93262" y="139618"/>
                  </a:lnTo>
                  <a:lnTo>
                    <a:pt x="59520" y="139618"/>
                  </a:lnTo>
                  <a:lnTo>
                    <a:pt x="59520" y="219438"/>
                  </a:lnTo>
                  <a:lnTo>
                    <a:pt x="0" y="219438"/>
                  </a:lnTo>
                  <a:lnTo>
                    <a:pt x="0" y="0"/>
                  </a:lnTo>
                  <a:lnTo>
                    <a:pt x="59520" y="0"/>
                  </a:lnTo>
                  <a:lnTo>
                    <a:pt x="59520" y="87227"/>
                  </a:lnTo>
                  <a:lnTo>
                    <a:pt x="91338" y="87227"/>
                  </a:lnTo>
                  <a:lnTo>
                    <a:pt x="141535" y="274"/>
                  </a:lnTo>
                  <a:lnTo>
                    <a:pt x="209286" y="274"/>
                  </a:lnTo>
                  <a:lnTo>
                    <a:pt x="144008" y="108622"/>
                  </a:lnTo>
                  <a:lnTo>
                    <a:pt x="217242" y="219438"/>
                  </a:lnTo>
                  <a:lnTo>
                    <a:pt x="142084" y="219438"/>
                  </a:ln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D3E779D-64BD-54E1-3030-C216973F3797}"/>
                </a:ext>
              </a:extLst>
            </p:cNvPr>
            <p:cNvSpPr/>
            <p:nvPr/>
          </p:nvSpPr>
          <p:spPr>
            <a:xfrm>
              <a:off x="11771598" y="1263548"/>
              <a:ext cx="230753" cy="230410"/>
            </a:xfrm>
            <a:custGeom>
              <a:avLst/>
              <a:gdLst>
                <a:gd name="connsiteX0" fmla="*/ 229588 w 230753"/>
                <a:gd name="connsiteY0" fmla="*/ 134955 h 230410"/>
                <a:gd name="connsiteX1" fmla="*/ 64735 w 230753"/>
                <a:gd name="connsiteY1" fmla="*/ 134955 h 230410"/>
                <a:gd name="connsiteX2" fmla="*/ 120964 w 230753"/>
                <a:gd name="connsiteY2" fmla="*/ 175825 h 230410"/>
                <a:gd name="connsiteX3" fmla="*/ 152507 w 230753"/>
                <a:gd name="connsiteY3" fmla="*/ 168968 h 230410"/>
                <a:gd name="connsiteX4" fmla="*/ 178567 w 230753"/>
                <a:gd name="connsiteY4" fmla="*/ 150041 h 230410"/>
                <a:gd name="connsiteX5" fmla="*/ 214226 w 230753"/>
                <a:gd name="connsiteY5" fmla="*/ 186248 h 230410"/>
                <a:gd name="connsiteX6" fmla="*/ 117123 w 230753"/>
                <a:gd name="connsiteY6" fmla="*/ 230410 h 230410"/>
                <a:gd name="connsiteX7" fmla="*/ 0 w 230753"/>
                <a:gd name="connsiteY7" fmla="*/ 115479 h 230410"/>
                <a:gd name="connsiteX8" fmla="*/ 116574 w 230753"/>
                <a:gd name="connsiteY8" fmla="*/ 0 h 230410"/>
                <a:gd name="connsiteX9" fmla="*/ 230681 w 230753"/>
                <a:gd name="connsiteY9" fmla="*/ 111913 h 230410"/>
                <a:gd name="connsiteX10" fmla="*/ 229588 w 230753"/>
                <a:gd name="connsiteY10" fmla="*/ 134955 h 230410"/>
                <a:gd name="connsiteX11" fmla="*/ 168969 w 230753"/>
                <a:gd name="connsiteY11" fmla="*/ 94907 h 230410"/>
                <a:gd name="connsiteX12" fmla="*/ 118223 w 230753"/>
                <a:gd name="connsiteY12" fmla="*/ 52665 h 230410"/>
                <a:gd name="connsiteX13" fmla="*/ 64735 w 230753"/>
                <a:gd name="connsiteY13" fmla="*/ 94907 h 230410"/>
                <a:gd name="connsiteX14" fmla="*/ 168969 w 230753"/>
                <a:gd name="connsiteY14" fmla="*/ 94907 h 230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0753" h="230410">
                  <a:moveTo>
                    <a:pt x="229588" y="134955"/>
                  </a:moveTo>
                  <a:lnTo>
                    <a:pt x="64735" y="134955"/>
                  </a:lnTo>
                  <a:cubicBezTo>
                    <a:pt x="71317" y="160739"/>
                    <a:pt x="92163" y="175825"/>
                    <a:pt x="120964" y="175825"/>
                  </a:cubicBezTo>
                  <a:cubicBezTo>
                    <a:pt x="131936" y="175825"/>
                    <a:pt x="142634" y="173356"/>
                    <a:pt x="152507" y="168968"/>
                  </a:cubicBezTo>
                  <a:cubicBezTo>
                    <a:pt x="162387" y="164579"/>
                    <a:pt x="171435" y="157996"/>
                    <a:pt x="178567" y="150041"/>
                  </a:cubicBezTo>
                  <a:lnTo>
                    <a:pt x="214226" y="186248"/>
                  </a:lnTo>
                  <a:cubicBezTo>
                    <a:pt x="193655" y="213952"/>
                    <a:pt x="155523" y="230410"/>
                    <a:pt x="117123" y="230410"/>
                  </a:cubicBezTo>
                  <a:cubicBezTo>
                    <a:pt x="49372" y="230410"/>
                    <a:pt x="0" y="182957"/>
                    <a:pt x="0" y="115479"/>
                  </a:cubicBezTo>
                  <a:cubicBezTo>
                    <a:pt x="0" y="44436"/>
                    <a:pt x="54037" y="0"/>
                    <a:pt x="116574" y="0"/>
                  </a:cubicBezTo>
                  <a:cubicBezTo>
                    <a:pt x="179117" y="0"/>
                    <a:pt x="230681" y="44711"/>
                    <a:pt x="230681" y="111913"/>
                  </a:cubicBezTo>
                  <a:cubicBezTo>
                    <a:pt x="230956" y="117399"/>
                    <a:pt x="230412" y="125080"/>
                    <a:pt x="229588" y="134955"/>
                  </a:cubicBezTo>
                  <a:close/>
                  <a:moveTo>
                    <a:pt x="168969" y="94907"/>
                  </a:moveTo>
                  <a:cubicBezTo>
                    <a:pt x="167045" y="69123"/>
                    <a:pt x="145925" y="52665"/>
                    <a:pt x="118223" y="52665"/>
                  </a:cubicBezTo>
                  <a:cubicBezTo>
                    <a:pt x="92712" y="52665"/>
                    <a:pt x="71317" y="65283"/>
                    <a:pt x="64735" y="94907"/>
                  </a:cubicBezTo>
                  <a:lnTo>
                    <a:pt x="168969" y="94907"/>
                  </a:ln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19BF787B-8B3E-CB0F-C83E-9D9879077E89}"/>
                </a:ext>
              </a:extLst>
            </p:cNvPr>
            <p:cNvSpPr/>
            <p:nvPr/>
          </p:nvSpPr>
          <p:spPr>
            <a:xfrm>
              <a:off x="12015993" y="1268756"/>
              <a:ext cx="198038" cy="219438"/>
            </a:xfrm>
            <a:custGeom>
              <a:avLst/>
              <a:gdLst>
                <a:gd name="connsiteX0" fmla="*/ 198039 w 198038"/>
                <a:gd name="connsiteY0" fmla="*/ 0 h 219438"/>
                <a:gd name="connsiteX1" fmla="*/ 198039 w 198038"/>
                <a:gd name="connsiteY1" fmla="*/ 57328 h 219438"/>
                <a:gd name="connsiteX2" fmla="*/ 130013 w 198038"/>
                <a:gd name="connsiteY2" fmla="*/ 57328 h 219438"/>
                <a:gd name="connsiteX3" fmla="*/ 130013 w 198038"/>
                <a:gd name="connsiteY3" fmla="*/ 219438 h 219438"/>
                <a:gd name="connsiteX4" fmla="*/ 68026 w 198038"/>
                <a:gd name="connsiteY4" fmla="*/ 219438 h 219438"/>
                <a:gd name="connsiteX5" fmla="*/ 68026 w 198038"/>
                <a:gd name="connsiteY5" fmla="*/ 57328 h 219438"/>
                <a:gd name="connsiteX6" fmla="*/ 0 w 198038"/>
                <a:gd name="connsiteY6" fmla="*/ 57328 h 219438"/>
                <a:gd name="connsiteX7" fmla="*/ 0 w 198038"/>
                <a:gd name="connsiteY7" fmla="*/ 0 h 219438"/>
                <a:gd name="connsiteX8" fmla="*/ 198039 w 198038"/>
                <a:gd name="connsiteY8" fmla="*/ 0 h 21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8038" h="219438">
                  <a:moveTo>
                    <a:pt x="198039" y="0"/>
                  </a:moveTo>
                  <a:lnTo>
                    <a:pt x="198039" y="57328"/>
                  </a:lnTo>
                  <a:lnTo>
                    <a:pt x="130013" y="57328"/>
                  </a:lnTo>
                  <a:lnTo>
                    <a:pt x="130013" y="219438"/>
                  </a:lnTo>
                  <a:lnTo>
                    <a:pt x="68026" y="219438"/>
                  </a:lnTo>
                  <a:lnTo>
                    <a:pt x="68026" y="57328"/>
                  </a:lnTo>
                  <a:lnTo>
                    <a:pt x="0" y="57328"/>
                  </a:lnTo>
                  <a:lnTo>
                    <a:pt x="0" y="0"/>
                  </a:lnTo>
                  <a:lnTo>
                    <a:pt x="198039" y="0"/>
                  </a:ln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6AAEB318-F83F-2548-DA66-205FF0F60B94}"/>
                </a:ext>
              </a:extLst>
            </p:cNvPr>
            <p:cNvSpPr/>
            <p:nvPr/>
          </p:nvSpPr>
          <p:spPr>
            <a:xfrm>
              <a:off x="12331430" y="1207204"/>
              <a:ext cx="55467" cy="61426"/>
            </a:xfrm>
            <a:custGeom>
              <a:avLst/>
              <a:gdLst>
                <a:gd name="connsiteX0" fmla="*/ 40111 w 55467"/>
                <a:gd name="connsiteY0" fmla="*/ 61426 h 61426"/>
                <a:gd name="connsiteX1" fmla="*/ 27509 w 55467"/>
                <a:gd name="connsiteY1" fmla="*/ 40340 h 61426"/>
                <a:gd name="connsiteX2" fmla="*/ 15131 w 55467"/>
                <a:gd name="connsiteY2" fmla="*/ 61426 h 61426"/>
                <a:gd name="connsiteX3" fmla="*/ 231 w 55467"/>
                <a:gd name="connsiteY3" fmla="*/ 61426 h 61426"/>
                <a:gd name="connsiteX4" fmla="*/ 19484 w 55467"/>
                <a:gd name="connsiteY4" fmla="*/ 29567 h 61426"/>
                <a:gd name="connsiteX5" fmla="*/ 0 w 55467"/>
                <a:gd name="connsiteY5" fmla="*/ 0 h 61426"/>
                <a:gd name="connsiteX6" fmla="*/ 15587 w 55467"/>
                <a:gd name="connsiteY6" fmla="*/ 0 h 61426"/>
                <a:gd name="connsiteX7" fmla="*/ 28196 w 55467"/>
                <a:gd name="connsiteY7" fmla="*/ 19711 h 61426"/>
                <a:gd name="connsiteX8" fmla="*/ 40111 w 55467"/>
                <a:gd name="connsiteY8" fmla="*/ 0 h 61426"/>
                <a:gd name="connsiteX9" fmla="*/ 55011 w 55467"/>
                <a:gd name="connsiteY9" fmla="*/ 0 h 61426"/>
                <a:gd name="connsiteX10" fmla="*/ 35758 w 55467"/>
                <a:gd name="connsiteY10" fmla="*/ 30484 h 61426"/>
                <a:gd name="connsiteX11" fmla="*/ 55467 w 55467"/>
                <a:gd name="connsiteY11" fmla="*/ 61426 h 61426"/>
                <a:gd name="connsiteX12" fmla="*/ 40111 w 55467"/>
                <a:gd name="connsiteY12" fmla="*/ 61426 h 61426"/>
                <a:gd name="connsiteX13" fmla="*/ 40111 w 55467"/>
                <a:gd name="connsiteY13" fmla="*/ 61426 h 61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467" h="61426">
                  <a:moveTo>
                    <a:pt x="40111" y="61426"/>
                  </a:moveTo>
                  <a:lnTo>
                    <a:pt x="27509" y="40340"/>
                  </a:lnTo>
                  <a:lnTo>
                    <a:pt x="15131" y="61426"/>
                  </a:lnTo>
                  <a:lnTo>
                    <a:pt x="231" y="61426"/>
                  </a:lnTo>
                  <a:lnTo>
                    <a:pt x="19484" y="29567"/>
                  </a:lnTo>
                  <a:lnTo>
                    <a:pt x="0" y="0"/>
                  </a:lnTo>
                  <a:lnTo>
                    <a:pt x="15587" y="0"/>
                  </a:lnTo>
                  <a:lnTo>
                    <a:pt x="28196" y="19711"/>
                  </a:lnTo>
                  <a:lnTo>
                    <a:pt x="40111" y="0"/>
                  </a:lnTo>
                  <a:lnTo>
                    <a:pt x="55011" y="0"/>
                  </a:lnTo>
                  <a:lnTo>
                    <a:pt x="35758" y="30484"/>
                  </a:lnTo>
                  <a:lnTo>
                    <a:pt x="55467" y="61426"/>
                  </a:lnTo>
                  <a:lnTo>
                    <a:pt x="40111" y="61426"/>
                  </a:lnTo>
                  <a:lnTo>
                    <a:pt x="40111" y="61426"/>
                  </a:ln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96587B1-EEB0-D841-FBB0-80EDAC48B73F}"/>
                </a:ext>
              </a:extLst>
            </p:cNvPr>
            <p:cNvSpPr/>
            <p:nvPr/>
          </p:nvSpPr>
          <p:spPr>
            <a:xfrm>
              <a:off x="12388721" y="1207204"/>
              <a:ext cx="46299" cy="62572"/>
            </a:xfrm>
            <a:custGeom>
              <a:avLst/>
              <a:gdLst>
                <a:gd name="connsiteX0" fmla="*/ 46300 w 46299"/>
                <a:gd name="connsiteY0" fmla="*/ 40569 h 62572"/>
                <a:gd name="connsiteX1" fmla="*/ 22694 w 46299"/>
                <a:gd name="connsiteY1" fmla="*/ 62573 h 62572"/>
                <a:gd name="connsiteX2" fmla="*/ 0 w 46299"/>
                <a:gd name="connsiteY2" fmla="*/ 41944 h 62572"/>
                <a:gd name="connsiteX3" fmla="*/ 12609 w 46299"/>
                <a:gd name="connsiteY3" fmla="*/ 41944 h 62572"/>
                <a:gd name="connsiteX4" fmla="*/ 23837 w 46299"/>
                <a:gd name="connsiteY4" fmla="*/ 50654 h 62572"/>
                <a:gd name="connsiteX5" fmla="*/ 33467 w 46299"/>
                <a:gd name="connsiteY5" fmla="*/ 40340 h 62572"/>
                <a:gd name="connsiteX6" fmla="*/ 22694 w 46299"/>
                <a:gd name="connsiteY6" fmla="*/ 30484 h 62572"/>
                <a:gd name="connsiteX7" fmla="*/ 12609 w 46299"/>
                <a:gd name="connsiteY7" fmla="*/ 35527 h 62572"/>
                <a:gd name="connsiteX8" fmla="*/ 462 w 46299"/>
                <a:gd name="connsiteY8" fmla="*/ 35527 h 62572"/>
                <a:gd name="connsiteX9" fmla="*/ 4584 w 46299"/>
                <a:gd name="connsiteY9" fmla="*/ 0 h 62572"/>
                <a:gd name="connsiteX10" fmla="*/ 44464 w 46299"/>
                <a:gd name="connsiteY10" fmla="*/ 0 h 62572"/>
                <a:gd name="connsiteX11" fmla="*/ 43090 w 46299"/>
                <a:gd name="connsiteY11" fmla="*/ 11918 h 62572"/>
                <a:gd name="connsiteX12" fmla="*/ 14438 w 46299"/>
                <a:gd name="connsiteY12" fmla="*/ 11918 h 62572"/>
                <a:gd name="connsiteX13" fmla="*/ 13295 w 46299"/>
                <a:gd name="connsiteY13" fmla="*/ 23608 h 62572"/>
                <a:gd name="connsiteX14" fmla="*/ 25442 w 46299"/>
                <a:gd name="connsiteY14" fmla="*/ 20170 h 62572"/>
                <a:gd name="connsiteX15" fmla="*/ 46300 w 46299"/>
                <a:gd name="connsiteY15" fmla="*/ 40569 h 62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299" h="62572">
                  <a:moveTo>
                    <a:pt x="46300" y="40569"/>
                  </a:moveTo>
                  <a:cubicBezTo>
                    <a:pt x="46300" y="54092"/>
                    <a:pt x="36214" y="62573"/>
                    <a:pt x="22694" y="62573"/>
                  </a:cubicBezTo>
                  <a:cubicBezTo>
                    <a:pt x="11004" y="62573"/>
                    <a:pt x="1149" y="56155"/>
                    <a:pt x="0" y="41944"/>
                  </a:cubicBezTo>
                  <a:lnTo>
                    <a:pt x="12609" y="41944"/>
                  </a:lnTo>
                  <a:cubicBezTo>
                    <a:pt x="13527" y="48133"/>
                    <a:pt x="18335" y="50654"/>
                    <a:pt x="23837" y="50654"/>
                  </a:cubicBezTo>
                  <a:cubicBezTo>
                    <a:pt x="30488" y="50654"/>
                    <a:pt x="33467" y="46070"/>
                    <a:pt x="33467" y="40340"/>
                  </a:cubicBezTo>
                  <a:cubicBezTo>
                    <a:pt x="33467" y="34380"/>
                    <a:pt x="28883" y="30484"/>
                    <a:pt x="22694" y="30484"/>
                  </a:cubicBezTo>
                  <a:cubicBezTo>
                    <a:pt x="17423" y="30484"/>
                    <a:pt x="14213" y="33005"/>
                    <a:pt x="12609" y="35527"/>
                  </a:cubicBezTo>
                  <a:lnTo>
                    <a:pt x="462" y="35527"/>
                  </a:lnTo>
                  <a:lnTo>
                    <a:pt x="4584" y="0"/>
                  </a:lnTo>
                  <a:lnTo>
                    <a:pt x="44464" y="0"/>
                  </a:lnTo>
                  <a:lnTo>
                    <a:pt x="43090" y="11918"/>
                  </a:lnTo>
                  <a:lnTo>
                    <a:pt x="14438" y="11918"/>
                  </a:lnTo>
                  <a:lnTo>
                    <a:pt x="13295" y="23608"/>
                  </a:lnTo>
                  <a:cubicBezTo>
                    <a:pt x="13295" y="23608"/>
                    <a:pt x="16274" y="20170"/>
                    <a:pt x="25442" y="20170"/>
                  </a:cubicBezTo>
                  <a:cubicBezTo>
                    <a:pt x="36676" y="20170"/>
                    <a:pt x="46300" y="27505"/>
                    <a:pt x="46300" y="40569"/>
                  </a:cubicBezTo>
                  <a:close/>
                </a:path>
              </a:pathLst>
            </a:custGeom>
            <a:solidFill>
              <a:srgbClr val="1A2129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F21C271-2F45-D9BE-162E-C25C2948E487}"/>
                </a:ext>
              </a:extLst>
            </p:cNvPr>
            <p:cNvSpPr/>
            <p:nvPr/>
          </p:nvSpPr>
          <p:spPr>
            <a:xfrm>
              <a:off x="12263579" y="1154714"/>
              <a:ext cx="126753" cy="113703"/>
            </a:xfrm>
            <a:custGeom>
              <a:avLst/>
              <a:gdLst>
                <a:gd name="connsiteX0" fmla="*/ 126753 w 126753"/>
                <a:gd name="connsiteY0" fmla="*/ 44924 h 113703"/>
                <a:gd name="connsiteX1" fmla="*/ 53862 w 126753"/>
                <a:gd name="connsiteY1" fmla="*/ 0 h 113703"/>
                <a:gd name="connsiteX2" fmla="*/ 0 w 126753"/>
                <a:gd name="connsiteY2" fmla="*/ 0 h 113703"/>
                <a:gd name="connsiteX3" fmla="*/ 7338 w 126753"/>
                <a:gd name="connsiteY3" fmla="*/ 49508 h 113703"/>
                <a:gd name="connsiteX4" fmla="*/ 60051 w 126753"/>
                <a:gd name="connsiteY4" fmla="*/ 113685 h 113703"/>
                <a:gd name="connsiteX5" fmla="*/ 61200 w 126753"/>
                <a:gd name="connsiteY5" fmla="*/ 112768 h 113703"/>
                <a:gd name="connsiteX6" fmla="*/ 60513 w 126753"/>
                <a:gd name="connsiteY6" fmla="*/ 111852 h 113703"/>
                <a:gd name="connsiteX7" fmla="*/ 33467 w 126753"/>
                <a:gd name="connsiteY7" fmla="*/ 46758 h 113703"/>
                <a:gd name="connsiteX8" fmla="*/ 30026 w 126753"/>
                <a:gd name="connsiteY8" fmla="*/ 24296 h 113703"/>
                <a:gd name="connsiteX9" fmla="*/ 60738 w 126753"/>
                <a:gd name="connsiteY9" fmla="*/ 24296 h 113703"/>
                <a:gd name="connsiteX10" fmla="*/ 124917 w 126753"/>
                <a:gd name="connsiteY10" fmla="*/ 45612 h 113703"/>
                <a:gd name="connsiteX11" fmla="*/ 125835 w 126753"/>
                <a:gd name="connsiteY11" fmla="*/ 46070 h 113703"/>
                <a:gd name="connsiteX12" fmla="*/ 126753 w 126753"/>
                <a:gd name="connsiteY12" fmla="*/ 45153 h 113703"/>
                <a:gd name="connsiteX13" fmla="*/ 126753 w 126753"/>
                <a:gd name="connsiteY13" fmla="*/ 44924 h 113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753" h="113703">
                  <a:moveTo>
                    <a:pt x="126753" y="44924"/>
                  </a:moveTo>
                  <a:cubicBezTo>
                    <a:pt x="119877" y="18566"/>
                    <a:pt x="98557" y="0"/>
                    <a:pt x="53862" y="0"/>
                  </a:cubicBezTo>
                  <a:lnTo>
                    <a:pt x="0" y="0"/>
                  </a:lnTo>
                  <a:lnTo>
                    <a:pt x="7338" y="49508"/>
                  </a:lnTo>
                  <a:cubicBezTo>
                    <a:pt x="12833" y="94203"/>
                    <a:pt x="29795" y="108414"/>
                    <a:pt x="60051" y="113685"/>
                  </a:cubicBezTo>
                  <a:cubicBezTo>
                    <a:pt x="60282" y="113685"/>
                    <a:pt x="61200" y="113914"/>
                    <a:pt x="61200" y="112768"/>
                  </a:cubicBezTo>
                  <a:cubicBezTo>
                    <a:pt x="61200" y="112310"/>
                    <a:pt x="60969" y="112081"/>
                    <a:pt x="60513" y="111852"/>
                  </a:cubicBezTo>
                  <a:cubicBezTo>
                    <a:pt x="40111" y="103371"/>
                    <a:pt x="37819" y="75179"/>
                    <a:pt x="33467" y="46758"/>
                  </a:cubicBezTo>
                  <a:lnTo>
                    <a:pt x="30026" y="24296"/>
                  </a:lnTo>
                  <a:lnTo>
                    <a:pt x="60738" y="24296"/>
                  </a:lnTo>
                  <a:cubicBezTo>
                    <a:pt x="89159" y="24296"/>
                    <a:pt x="110935" y="23837"/>
                    <a:pt x="124917" y="45612"/>
                  </a:cubicBezTo>
                  <a:cubicBezTo>
                    <a:pt x="125148" y="45841"/>
                    <a:pt x="125373" y="46070"/>
                    <a:pt x="125835" y="46070"/>
                  </a:cubicBezTo>
                  <a:cubicBezTo>
                    <a:pt x="126291" y="46070"/>
                    <a:pt x="126753" y="45612"/>
                    <a:pt x="126753" y="45153"/>
                  </a:cubicBezTo>
                  <a:cubicBezTo>
                    <a:pt x="126753" y="44924"/>
                    <a:pt x="126753" y="44924"/>
                    <a:pt x="126753" y="44924"/>
                  </a:cubicBezTo>
                  <a:close/>
                </a:path>
              </a:pathLst>
            </a:custGeom>
            <a:solidFill>
              <a:srgbClr val="5FAF2D"/>
            </a:solidFill>
            <a:ln w="6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pic>
        <p:nvPicPr>
          <p:cNvPr id="47" name="Picture Placeholder 46" descr="A blue circle with circles and dots&#10;&#10;Description automatically generated">
            <a:extLst>
              <a:ext uri="{FF2B5EF4-FFF2-40B4-BE49-F238E27FC236}">
                <a16:creationId xmlns:a16="http://schemas.microsoft.com/office/drawing/2014/main" id="{14754DDF-097C-9A7F-F73C-EF6E1344FA40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2413" y="3448050"/>
            <a:ext cx="431800" cy="431800"/>
          </a:xfrm>
          <a:prstGeom prst="rect">
            <a:avLst/>
          </a:prstGeom>
        </p:spPr>
      </p:pic>
      <p:pic>
        <p:nvPicPr>
          <p:cNvPr id="48" name="Picture Placeholder 47" descr="A blue logo with three circles&#10;&#10;Description automatically generated">
            <a:extLst>
              <a:ext uri="{FF2B5EF4-FFF2-40B4-BE49-F238E27FC236}">
                <a16:creationId xmlns:a16="http://schemas.microsoft.com/office/drawing/2014/main" id="{C2BD3337-C9C5-ABCA-11C8-A21B21D8CC59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5643563"/>
            <a:ext cx="431800" cy="431800"/>
          </a:xfrm>
          <a:prstGeom prst="rect">
            <a:avLst/>
          </a:prstGeom>
        </p:spPr>
      </p:pic>
      <p:pic>
        <p:nvPicPr>
          <p:cNvPr id="49" name="Picture Placeholder 48" descr="A blue and white logo&#10;&#10;Description automatically generated">
            <a:extLst>
              <a:ext uri="{FF2B5EF4-FFF2-40B4-BE49-F238E27FC236}">
                <a16:creationId xmlns:a16="http://schemas.microsoft.com/office/drawing/2014/main" id="{A5992571-A0D7-F5F3-9E98-C1BAE6723389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960100" y="3448050"/>
            <a:ext cx="431800" cy="431800"/>
          </a:xfrm>
          <a:prstGeom prst="rect">
            <a:avLst/>
          </a:prstGeom>
        </p:spPr>
      </p:pic>
      <p:pic>
        <p:nvPicPr>
          <p:cNvPr id="50" name="Picture Placeholder 49" descr="A blue circle with a piece of pie&#10;&#10;Description automatically generated">
            <a:extLst>
              <a:ext uri="{FF2B5EF4-FFF2-40B4-BE49-F238E27FC236}">
                <a16:creationId xmlns:a16="http://schemas.microsoft.com/office/drawing/2014/main" id="{18CBA45E-0AC9-F861-829F-656B60A63FB5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960100" y="5643563"/>
            <a:ext cx="431800" cy="431800"/>
          </a:xfrm>
          <a:prstGeom prst="rect">
            <a:avLst/>
          </a:prstGeom>
        </p:spPr>
      </p:pic>
      <p:sp>
        <p:nvSpPr>
          <p:cNvPr id="3" name="Footer Placeholder 10">
            <a:extLst>
              <a:ext uri="{FF2B5EF4-FFF2-40B4-BE49-F238E27FC236}">
                <a16:creationId xmlns:a16="http://schemas.microsoft.com/office/drawing/2014/main" id="{41EA9534-CC7A-1307-EB86-EEFEEF9C9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1456" y="414033"/>
            <a:ext cx="5760000" cy="230400"/>
          </a:xfrm>
        </p:spPr>
        <p:txBody>
          <a:bodyPr/>
          <a:lstStyle/>
          <a:p>
            <a:r>
              <a:rPr lang="ru-RU" dirty="0"/>
              <a:t>Исследование конкурентов сервиса Пакет</a:t>
            </a:r>
          </a:p>
        </p:txBody>
      </p:sp>
    </p:spTree>
    <p:extLst>
      <p:ext uri="{BB962C8B-B14F-4D97-AF65-F5344CB8AC3E}">
        <p14:creationId xmlns:p14="http://schemas.microsoft.com/office/powerpoint/2010/main" val="680468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9C15E-0BC2-F444-8563-DFEC7B9BF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881" y="846000"/>
            <a:ext cx="11113200" cy="648000"/>
          </a:xfrm>
        </p:spPr>
        <p:txBody>
          <a:bodyPr/>
          <a:lstStyle/>
          <a:p>
            <a:r>
              <a:rPr lang="ru-RU" dirty="0">
                <a:solidFill>
                  <a:srgbClr val="1A2129"/>
                </a:solidFill>
                <a:ea typeface="+mn-ea"/>
                <a:cs typeface="+mn-cs"/>
              </a:rPr>
              <a:t>Офферы про еду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D48A61-79EA-1DD0-B614-8A533D9CE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1C7BD-C484-49EB-A7F4-79A7D48E10F6}" type="slidenum">
              <a:rPr lang="ru-RU" smtClean="0"/>
              <a:t>9</a:t>
            </a:fld>
            <a:endParaRPr lang="ru-RU"/>
          </a:p>
        </p:txBody>
      </p:sp>
      <p:graphicFrame>
        <p:nvGraphicFramePr>
          <p:cNvPr id="13" name="Таблица 2">
            <a:extLst>
              <a:ext uri="{FF2B5EF4-FFF2-40B4-BE49-F238E27FC236}">
                <a16:creationId xmlns:a16="http://schemas.microsoft.com/office/drawing/2014/main" id="{2FC83F6E-0910-4B26-F582-58464CC6F84B}"/>
              </a:ext>
            </a:extLst>
          </p:cNvPr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2502553634"/>
              </p:ext>
            </p:extLst>
          </p:nvPr>
        </p:nvGraphicFramePr>
        <p:xfrm>
          <a:off x="587374" y="1985961"/>
          <a:ext cx="10687505" cy="4259716"/>
        </p:xfrm>
        <a:graphic>
          <a:graphicData uri="http://schemas.openxmlformats.org/drawingml/2006/table">
            <a:tbl>
              <a:tblPr/>
              <a:tblGrid>
                <a:gridCol w="29854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0206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98308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ru-RU" sz="1400" b="0" i="0" dirty="0">
                          <a:solidFill>
                            <a:srgbClr val="1E1E1E"/>
                          </a:solidFill>
                          <a:latin typeface="Manrope bold" pitchFamily="2" charset="0"/>
                          <a:ea typeface="Roboto Flex Normal Medium" panose="02000000000000000000" pitchFamily="2" charset="0"/>
                        </a:rPr>
                        <a:t>Наименование конкурента</a:t>
                      </a:r>
                    </a:p>
                  </a:txBody>
                  <a:tcPr marL="90000" marR="91434" marT="91434" marB="91434" anchor="ctr" horzOverflow="overflow">
                    <a:lnL w="3175">
                      <a:noFill/>
                    </a:lnL>
                    <a:lnR w="3175">
                      <a:noFill/>
                    </a:lnR>
                    <a:lnT w="12700">
                      <a:noFill/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ru-RU" sz="1400" b="0" i="0" dirty="0">
                          <a:solidFill>
                            <a:srgbClr val="1E1E1E"/>
                          </a:solidFill>
                          <a:latin typeface="Manrope bold" pitchFamily="2" charset="0"/>
                          <a:ea typeface="Roboto Flex Normal Medium" panose="02000000000000000000" pitchFamily="2" charset="0"/>
                        </a:rPr>
                        <a:t>Описание</a:t>
                      </a:r>
                      <a:endParaRPr lang="en-US" sz="1400" b="0" i="0" dirty="0">
                        <a:solidFill>
                          <a:srgbClr val="1E1E1E"/>
                        </a:solidFill>
                        <a:latin typeface="Manrope bold" pitchFamily="2" charset="0"/>
                        <a:ea typeface="Roboto Flex Normal Medium" panose="02000000000000000000" pitchFamily="2" charset="0"/>
                      </a:endParaRPr>
                    </a:p>
                  </a:txBody>
                  <a:tcPr marL="163434" marR="91434" marT="91434" marB="91434" anchor="ctr" horzOverflow="overflow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12700">
                      <a:noFill/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0176"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800"/>
                        </a:spcBef>
                        <a:buClr>
                          <a:schemeClr val="tx1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ru-RU" sz="1200" b="0" i="0" dirty="0">
                          <a:solidFill>
                            <a:srgbClr val="1E1E1E"/>
                          </a:solidFill>
                          <a:latin typeface="Manrope" pitchFamily="2" charset="0"/>
                        </a:rPr>
                        <a:t>Подписка Яндекс Плюс</a:t>
                      </a:r>
                    </a:p>
                  </a:txBody>
                  <a:tcPr marL="90000" marR="163434" marT="36000" marB="36000" anchor="ctr" horzOverflow="overflow">
                    <a:lnL w="3175">
                      <a:noFill/>
                    </a:lnL>
                    <a:lnR w="3175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1828709" rtl="0" eaLnBrk="1" fontAlgn="ctr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0176"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800"/>
                        </a:spcBef>
                        <a:buClr>
                          <a:schemeClr val="tx1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ru-RU" sz="1200" b="0" i="0" dirty="0">
                          <a:solidFill>
                            <a:srgbClr val="1E1E1E"/>
                          </a:solidFill>
                          <a:latin typeface="Manrope" pitchFamily="2" charset="0"/>
                        </a:rPr>
                        <a:t>Подписка СберПрайм</a:t>
                      </a:r>
                    </a:p>
                  </a:txBody>
                  <a:tcPr marL="90000" marR="163434" marT="36000" marB="36000" anchor="ctr" horzOverflow="overflow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1828709" rtl="0" eaLnBrk="1" fontAlgn="ctr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0176">
                <a:tc>
                  <a:txBody>
                    <a:bodyPr/>
                    <a:lstStyle/>
                    <a:p>
                      <a:pPr marL="0" indent="0" algn="l" defTabSz="1828709" rtl="0" eaLnBrk="1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ru-RU" sz="1200" b="0" i="0" kern="1200" dirty="0">
                          <a:solidFill>
                            <a:srgbClr val="1E1E1E"/>
                          </a:solidFill>
                          <a:latin typeface="Manrope" pitchFamily="2" charset="0"/>
                          <a:ea typeface="+mn-ea"/>
                          <a:cs typeface="+mn-cs"/>
                        </a:rPr>
                        <a:t>Подписка </a:t>
                      </a:r>
                      <a:r>
                        <a:rPr lang="en-US" sz="1200" b="0" i="0" kern="1200" dirty="0">
                          <a:solidFill>
                            <a:srgbClr val="1E1E1E"/>
                          </a:solidFill>
                          <a:latin typeface="Manrope" pitchFamily="2" charset="0"/>
                          <a:ea typeface="+mn-ea"/>
                          <a:cs typeface="+mn-cs"/>
                        </a:rPr>
                        <a:t>Ozon Premium</a:t>
                      </a: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0000" marR="163434" marT="36000" marB="36000" anchor="ctr" horzOverflow="overflow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1828709" rtl="0" eaLnBrk="1" fontAlgn="ctr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0176">
                <a:tc>
                  <a:txBody>
                    <a:bodyPr/>
                    <a:lstStyle/>
                    <a:p>
                      <a:pPr marL="0" indent="0" algn="l" defTabSz="1828709" rtl="0" eaLnBrk="1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ru-RU" sz="1200" b="0" i="0" kern="1200" dirty="0">
                          <a:solidFill>
                            <a:srgbClr val="1E1E1E"/>
                          </a:solidFill>
                          <a:latin typeface="Manrope" pitchFamily="2" charset="0"/>
                          <a:ea typeface="+mn-ea"/>
                          <a:cs typeface="+mn-cs"/>
                        </a:rPr>
                        <a:t>Подписка Мегафон Плюс</a:t>
                      </a:r>
                    </a:p>
                  </a:txBody>
                  <a:tcPr marL="90000" marR="163434" marT="36000" marB="36000" anchor="ctr" horzOverflow="overflow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1828709" rtl="0" eaLnBrk="1" fontAlgn="ctr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0176">
                <a:tc>
                  <a:txBody>
                    <a:bodyPr/>
                    <a:lstStyle/>
                    <a:p>
                      <a:pPr marL="0" indent="0" algn="l" defTabSz="1828709" rtl="0" eaLnBrk="1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ru-RU" sz="1200" b="0" i="0" kern="1200" dirty="0">
                          <a:solidFill>
                            <a:srgbClr val="1E1E1E"/>
                          </a:solidFill>
                          <a:latin typeface="Manrope" pitchFamily="2" charset="0"/>
                          <a:ea typeface="+mn-ea"/>
                          <a:cs typeface="+mn-cs"/>
                        </a:rPr>
                        <a:t>Подписка Вкусвилл</a:t>
                      </a:r>
                    </a:p>
                  </a:txBody>
                  <a:tcPr marL="90000" marR="163434" marT="36000" marB="36000" anchor="ctr" horzOverflow="overflow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1828709" rtl="0" eaLnBrk="1" fontAlgn="ctr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0176">
                <a:tc>
                  <a:txBody>
                    <a:bodyPr/>
                    <a:lstStyle/>
                    <a:p>
                      <a:pPr marL="0" indent="0" algn="l" defTabSz="1828709" rtl="0" eaLnBrk="1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ru-RU" sz="1200" b="0" i="0" kern="1200" dirty="0">
                          <a:solidFill>
                            <a:srgbClr val="1E1E1E"/>
                          </a:solidFill>
                          <a:latin typeface="Manrope" pitchFamily="2" charset="0"/>
                          <a:ea typeface="+mn-ea"/>
                          <a:cs typeface="+mn-cs"/>
                        </a:rPr>
                        <a:t>Подписка Магнит</a:t>
                      </a:r>
                    </a:p>
                  </a:txBody>
                  <a:tcPr marL="90000" marR="163434" marT="36000" marB="36000" anchor="ctr" horzOverflow="overflow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1828709" rtl="0" eaLnBrk="1" fontAlgn="ctr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0176">
                <a:tc>
                  <a:txBody>
                    <a:bodyPr/>
                    <a:lstStyle/>
                    <a:p>
                      <a:pPr marL="0" indent="0" algn="l" defTabSz="1828709" rtl="0" eaLnBrk="1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ru-RU" sz="1200" b="0" i="0" kern="1200" dirty="0">
                          <a:solidFill>
                            <a:srgbClr val="1E1E1E"/>
                          </a:solidFill>
                          <a:latin typeface="Manrope" pitchFamily="2" charset="0"/>
                          <a:ea typeface="+mn-ea"/>
                          <a:cs typeface="+mn-cs"/>
                        </a:rPr>
                        <a:t>Подписка Ленты</a:t>
                      </a:r>
                    </a:p>
                  </a:txBody>
                  <a:tcPr marL="90000" marR="163434" marT="36000" marB="36000" anchor="ctr" horzOverflow="overflow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1828709" rtl="0" eaLnBrk="1" fontAlgn="ctr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0176">
                <a:tc>
                  <a:txBody>
                    <a:bodyPr/>
                    <a:lstStyle/>
                    <a:p>
                      <a:pPr marL="0" indent="0" algn="l" defTabSz="1828709" rtl="0" eaLnBrk="1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ru-RU" sz="1200" b="0" i="0" kern="1200" dirty="0">
                          <a:solidFill>
                            <a:srgbClr val="1E1E1E"/>
                          </a:solidFill>
                          <a:latin typeface="Manrope" pitchFamily="2" charset="0"/>
                          <a:ea typeface="+mn-ea"/>
                          <a:cs typeface="+mn-cs"/>
                        </a:rPr>
                        <a:t>Подписка Тинькофф Про</a:t>
                      </a:r>
                    </a:p>
                  </a:txBody>
                  <a:tcPr marL="90000" marR="163434" marT="36000" marB="36000" anchor="ctr" horzOverflow="overflow">
                    <a:lnL w="3175">
                      <a:noFill/>
                    </a:lnL>
                    <a:lnR w="3175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1828709" rtl="0" eaLnBrk="1" fontAlgn="ctr" latinLnBrk="0" hangingPunct="1">
                        <a:spcBef>
                          <a:spcPts val="800"/>
                        </a:spcBef>
                        <a:buClr>
                          <a:srgbClr val="FF6427"/>
                        </a:buClr>
                        <a:buSzPct val="100000"/>
                        <a:buFont typeface="Arial" panose="020B0604020202020204" pitchFamily="34" charset="0"/>
                        <a:buNone/>
                        <a:defRPr sz="10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lang="ru-RU" sz="1200" b="0" i="0" kern="1200" dirty="0">
                        <a:solidFill>
                          <a:srgbClr val="1E1E1E"/>
                        </a:solidFill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>
                      <a:noFill/>
                    </a:lnL>
                    <a:lnR w="12700">
                      <a:noFill/>
                      <a:miter lim="400000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8" name="Footer Placeholder 10">
            <a:extLst>
              <a:ext uri="{FF2B5EF4-FFF2-40B4-BE49-F238E27FC236}">
                <a16:creationId xmlns:a16="http://schemas.microsoft.com/office/drawing/2014/main" id="{E69C607C-8456-C853-9002-55E122164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1456" y="414033"/>
            <a:ext cx="3463123" cy="230400"/>
          </a:xfrm>
        </p:spPr>
        <p:txBody>
          <a:bodyPr/>
          <a:lstStyle/>
          <a:p>
            <a:r>
              <a:rPr lang="ru-RU" dirty="0"/>
              <a:t>Исследование конкурентов сервиса Пакет</a:t>
            </a:r>
          </a:p>
        </p:txBody>
      </p:sp>
    </p:spTree>
    <p:extLst>
      <p:ext uri="{BB962C8B-B14F-4D97-AF65-F5344CB8AC3E}">
        <p14:creationId xmlns:p14="http://schemas.microsoft.com/office/powerpoint/2010/main" val="24316096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Пакет X5">
      <a:dk1>
        <a:srgbClr val="1E1E1E"/>
      </a:dk1>
      <a:lt1>
        <a:sysClr val="window" lastClr="FFFFFF"/>
      </a:lt1>
      <a:dk2>
        <a:srgbClr val="1E1E1E"/>
      </a:dk2>
      <a:lt2>
        <a:srgbClr val="FFFFFF"/>
      </a:lt2>
      <a:accent1>
        <a:srgbClr val="0088FE"/>
      </a:accent1>
      <a:accent2>
        <a:srgbClr val="DBF3FF"/>
      </a:accent2>
      <a:accent3>
        <a:srgbClr val="5962F5"/>
      </a:accent3>
      <a:accent4>
        <a:srgbClr val="FF5092"/>
      </a:accent4>
      <a:accent5>
        <a:srgbClr val="FFEF5C"/>
      </a:accent5>
      <a:accent6>
        <a:srgbClr val="7AEDD9"/>
      </a:accent6>
      <a:hlink>
        <a:srgbClr val="0088FE"/>
      </a:hlink>
      <a:folHlink>
        <a:srgbClr val="DBF3FF"/>
      </a:folHlink>
    </a:clrScheme>
    <a:fontScheme name="Пакет">
      <a:majorFont>
        <a:latin typeface="Manrope bold"/>
        <a:ea typeface=""/>
        <a:cs typeface=""/>
      </a:majorFont>
      <a:minorFont>
        <a:latin typeface="Manro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5714</TotalTime>
  <Words>1356</Words>
  <Application>Microsoft Office PowerPoint</Application>
  <PresentationFormat>Широкоэкранный</PresentationFormat>
  <Paragraphs>604</Paragraphs>
  <Slides>54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59" baseType="lpstr">
      <vt:lpstr>Arial</vt:lpstr>
      <vt:lpstr>Manrope bold</vt:lpstr>
      <vt:lpstr>Manrope</vt:lpstr>
      <vt:lpstr>Calibri</vt:lpstr>
      <vt:lpstr>Office Theme</vt:lpstr>
      <vt:lpstr>Презентация PowerPoint</vt:lpstr>
      <vt:lpstr>Содержание</vt:lpstr>
      <vt:lpstr>Презентация PowerPoint</vt:lpstr>
      <vt:lpstr>Стоимость подключения подписки</vt:lpstr>
      <vt:lpstr>Презентация PowerPoint</vt:lpstr>
      <vt:lpstr>Триалы</vt:lpstr>
      <vt:lpstr>Презентация PowerPoint</vt:lpstr>
      <vt:lpstr>Офферы</vt:lpstr>
      <vt:lpstr>Офферы про еду</vt:lpstr>
      <vt:lpstr>Офферы про доставку</vt:lpstr>
      <vt:lpstr>Предложения партнеров</vt:lpstr>
      <vt:lpstr>Другие параметры оффера</vt:lpstr>
      <vt:lpstr>Презентация PowerPoint</vt:lpstr>
      <vt:lpstr>Условия подписки</vt:lpstr>
      <vt:lpstr>Презентация PowerPoint</vt:lpstr>
      <vt:lpstr>Уникальные возможности</vt:lpstr>
      <vt:lpstr>Презентация PowerPoint</vt:lpstr>
      <vt:lpstr>Слоган</vt:lpstr>
      <vt:lpstr>Уникальное торговое предложение</vt:lpstr>
      <vt:lpstr>Позиционирование</vt:lpstr>
      <vt:lpstr>Презентация PowerPoint</vt:lpstr>
      <vt:lpstr>Подписка Яндекс Плюс</vt:lpstr>
      <vt:lpstr>Подписка СберПрайм</vt:lpstr>
      <vt:lpstr>Подписка Ozon Premium</vt:lpstr>
      <vt:lpstr>Подписка Мегафон Плюс</vt:lpstr>
      <vt:lpstr>Подписка Вкусвилл</vt:lpstr>
      <vt:lpstr>Подписка Магнит</vt:lpstr>
      <vt:lpstr>Подписка Ленты</vt:lpstr>
      <vt:lpstr>Подписка Тинькофф Про</vt:lpstr>
      <vt:lpstr>Презентация PowerPoint</vt:lpstr>
      <vt:lpstr>Уникальные и инновационные преимущества</vt:lpstr>
      <vt:lpstr>Презентация PowerPoint</vt:lpstr>
      <vt:lpstr>Ссылки на подписки</vt:lpstr>
      <vt:lpstr>Презентация PowerPoint</vt:lpstr>
      <vt:lpstr>География действия, статус проекта</vt:lpstr>
      <vt:lpstr>Презентация PowerPoint</vt:lpstr>
      <vt:lpstr>Количество пользователей</vt:lpstr>
      <vt:lpstr>Презентация PowerPoint</vt:lpstr>
      <vt:lpstr>Целевая аудитория</vt:lpstr>
      <vt:lpstr>Презентация PowerPoint</vt:lpstr>
      <vt:lpstr>Коммуникационная стратегия</vt:lpstr>
      <vt:lpstr>Презентация PowerPoint</vt:lpstr>
      <vt:lpstr>Топ ритейлеров 1-10 места</vt:lpstr>
      <vt:lpstr>Топ ритейлеров 11-20 места</vt:lpstr>
      <vt:lpstr>Топ ритейлеров 21-30 места</vt:lpstr>
      <vt:lpstr>Ритейлеры с наличием подписки</vt:lpstr>
      <vt:lpstr>Ритейлеры с наличием абонементов</vt:lpstr>
      <vt:lpstr>Презентация PowerPoint</vt:lpstr>
      <vt:lpstr>……………...  ……………...</vt:lpstr>
      <vt:lpstr>……………...  ……………...</vt:lpstr>
      <vt:lpstr>Презентация PowerPoint</vt:lpstr>
      <vt:lpstr>Презентация PowerPoint</vt:lpstr>
      <vt:lpstr>Выводы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Дмитрий Хижняков</dc:creator>
  <cp:lastModifiedBy>Ilya</cp:lastModifiedBy>
  <cp:revision>301</cp:revision>
  <dcterms:created xsi:type="dcterms:W3CDTF">2023-09-25T09:08:09Z</dcterms:created>
  <dcterms:modified xsi:type="dcterms:W3CDTF">2024-03-21T10:08:56Z</dcterms:modified>
</cp:coreProperties>
</file>